
<file path=[Content_Types].xml><?xml version="1.0" encoding="utf-8"?>
<Types xmlns="http://schemas.openxmlformats.org/package/2006/content-types">
  <Default Extension="rels" ContentType="application/vnd.openxmlformats-package.relationships+xml"/>
  <Default Extension="tmp" ContentType="image/png"/>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9"/>
  </p:notesMasterIdLst>
  <p:handoutMasterIdLst>
    <p:handoutMasterId r:id="rId20"/>
  </p:handoutMasterIdLst>
  <p:sldIdLst>
    <p:sldId id="270" r:id="rId2"/>
    <p:sldId id="271" r:id="rId3"/>
    <p:sldId id="272" r:id="rId4"/>
    <p:sldId id="273" r:id="rId5"/>
    <p:sldId id="275" r:id="rId6"/>
    <p:sldId id="277" r:id="rId7"/>
    <p:sldId id="276" r:id="rId8"/>
    <p:sldId id="278" r:id="rId9"/>
    <p:sldId id="279" r:id="rId10"/>
    <p:sldId id="280" r:id="rId11"/>
    <p:sldId id="281" r:id="rId12"/>
    <p:sldId id="282" r:id="rId13"/>
    <p:sldId id="283" r:id="rId14"/>
    <p:sldId id="284" r:id="rId15"/>
    <p:sldId id="285" r:id="rId16"/>
    <p:sldId id="286" r:id="rId17"/>
    <p:sldId id="289" r:id="rId18"/>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5F6DEB0-AEF1-4FCD-BCEF-073ABC65DAE2}">
          <p14:sldIdLst>
            <p14:sldId id="270"/>
            <p14:sldId id="271"/>
            <p14:sldId id="272"/>
            <p14:sldId id="273"/>
            <p14:sldId id="275"/>
            <p14:sldId id="277"/>
            <p14:sldId id="276"/>
            <p14:sldId id="278"/>
            <p14:sldId id="279"/>
            <p14:sldId id="280"/>
            <p14:sldId id="281"/>
            <p14:sldId id="282"/>
            <p14:sldId id="283"/>
            <p14:sldId id="284"/>
            <p14:sldId id="285"/>
            <p14:sldId id="286"/>
            <p14:sldId id="289"/>
          </p14:sldIdLst>
        </p14:section>
      </p14:sectionLst>
    </p:ex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1152">
          <p15:clr>
            <a:srgbClr val="A4A3A4"/>
          </p15:clr>
        </p15:guide>
        <p15:guide id="4" orient="horz" pos="3888">
          <p15:clr>
            <a:srgbClr val="A4A3A4"/>
          </p15:clr>
        </p15:guide>
        <p15:guide id="5" orient="horz" pos="3072">
          <p15:clr>
            <a:srgbClr val="A4A3A4"/>
          </p15:clr>
        </p15:guide>
        <p15:guide id="6" orient="horz" pos="432">
          <p15:clr>
            <a:srgbClr val="A4A3A4"/>
          </p15:clr>
        </p15:guide>
        <p15:guide id="7" orient="horz" pos="3648">
          <p15:clr>
            <a:srgbClr val="A4A3A4"/>
          </p15:clr>
        </p15:guide>
        <p15:guide id="8" pos="3839">
          <p15:clr>
            <a:srgbClr val="A4A3A4"/>
          </p15:clr>
        </p15:guide>
        <p15:guide id="9" pos="767">
          <p15:clr>
            <a:srgbClr val="A4A3A4"/>
          </p15:clr>
        </p15:guide>
        <p15:guide id="10" pos="6911">
          <p15:clr>
            <a:srgbClr val="A4A3A4"/>
          </p15:clr>
        </p15:guide>
        <p15:guide id="11" pos="5711">
          <p15:clr>
            <a:srgbClr val="A4A3A4"/>
          </p15:clr>
        </p15:guide>
        <p15:guide id="12" pos="7247">
          <p15:clr>
            <a:srgbClr val="A4A3A4"/>
          </p15:clr>
        </p15:guide>
        <p15:guide id="13" pos="3695">
          <p15:clr>
            <a:srgbClr val="A4A3A4"/>
          </p15:clr>
        </p15:guide>
        <p15:guide id="14" pos="431">
          <p15:clr>
            <a:srgbClr val="A4A3A4"/>
          </p15:clr>
        </p15:guide>
        <p15:guide id="15" pos="287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p:cViewPr varScale="1">
        <p:scale>
          <a:sx n="72" d="100"/>
          <a:sy n="72" d="100"/>
        </p:scale>
        <p:origin x="456" y="66"/>
      </p:cViewPr>
      <p:guideLst>
        <p:guide orient="horz" pos="2160"/>
        <p:guide orient="horz" pos="1008"/>
        <p:guide orient="horz" pos="1152"/>
        <p:guide orient="horz" pos="3888"/>
        <p:guide orient="horz" pos="3072"/>
        <p:guide orient="horz" pos="432"/>
        <p:guide orient="horz" pos="3648"/>
        <p:guide pos="3839"/>
        <p:guide pos="767"/>
        <p:guide pos="6911"/>
        <p:guide pos="5711"/>
        <p:guide pos="7247"/>
        <p:guide pos="3695"/>
        <p:guide pos="431"/>
        <p:guide pos="2879"/>
      </p:guideLst>
    </p:cSldViewPr>
  </p:slideViewPr>
  <p:notesTextViewPr>
    <p:cViewPr>
      <p:scale>
        <a:sx n="1" d="1"/>
        <a:sy n="1" d="1"/>
      </p:scale>
      <p:origin x="0" y="0"/>
    </p:cViewPr>
  </p:notesTextViewPr>
  <p:notesViewPr>
    <p:cSldViewPr>
      <p:cViewPr varScale="1">
        <p:scale>
          <a:sx n="76" d="100"/>
          <a:sy n="76" d="100"/>
        </p:scale>
        <p:origin x="2538"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rienne Shnier" userId="bb63993e463882db" providerId="LiveId" clId="{84CCC99C-FD94-4AF7-B2EF-B601D518EE77}"/>
    <pc:docChg chg="addSld modSld">
      <pc:chgData name="Adrienne Shnier" userId="bb63993e463882db" providerId="LiveId" clId="{84CCC99C-FD94-4AF7-B2EF-B601D518EE77}" dt="2021-05-09T21:46:17.897" v="7" actId="20577"/>
      <pc:docMkLst>
        <pc:docMk/>
      </pc:docMkLst>
      <pc:sldChg chg="modSp mod">
        <pc:chgData name="Adrienne Shnier" userId="bb63993e463882db" providerId="LiveId" clId="{84CCC99C-FD94-4AF7-B2EF-B601D518EE77}" dt="2021-05-09T21:46:17.897" v="7" actId="20577"/>
        <pc:sldMkLst>
          <pc:docMk/>
          <pc:sldMk cId="288708291" sldId="269"/>
        </pc:sldMkLst>
        <pc:spChg chg="mod">
          <ac:chgData name="Adrienne Shnier" userId="bb63993e463882db" providerId="LiveId" clId="{84CCC99C-FD94-4AF7-B2EF-B601D518EE77}" dt="2021-05-09T21:46:17.897" v="7" actId="20577"/>
          <ac:spMkLst>
            <pc:docMk/>
            <pc:sldMk cId="288708291" sldId="269"/>
            <ac:spMk id="4" creationId="{00000000-0000-0000-0000-000000000000}"/>
          </ac:spMkLst>
        </pc:spChg>
      </pc:sldChg>
      <pc:sldChg chg="add">
        <pc:chgData name="Adrienne Shnier" userId="bb63993e463882db" providerId="LiveId" clId="{84CCC99C-FD94-4AF7-B2EF-B601D518EE77}" dt="2021-05-09T18:13:15.330" v="0"/>
        <pc:sldMkLst>
          <pc:docMk/>
          <pc:sldMk cId="850921250" sldId="304"/>
        </pc:sldMkLst>
      </pc:sldChg>
    </pc:docChg>
  </pc:docChgLst>
  <pc:docChgLst>
    <pc:chgData name="Adrienne Shnier" userId="bb63993e463882db" providerId="LiveId" clId="{67E91FCE-D0DB-49A9-8BFE-D87778CFA38C}"/>
    <pc:docChg chg="undo custSel addSld delSld modSld sldOrd addSection delSection modSection">
      <pc:chgData name="Adrienne Shnier" userId="bb63993e463882db" providerId="LiveId" clId="{67E91FCE-D0DB-49A9-8BFE-D87778CFA38C}" dt="2021-05-16T20:38:03.081" v="11542"/>
      <pc:docMkLst>
        <pc:docMk/>
      </pc:docMkLst>
      <pc:sldChg chg="delSp modSp mod">
        <pc:chgData name="Adrienne Shnier" userId="bb63993e463882db" providerId="LiveId" clId="{67E91FCE-D0DB-49A9-8BFE-D87778CFA38C}" dt="2021-05-15T21:52:36.900" v="47" actId="478"/>
        <pc:sldMkLst>
          <pc:docMk/>
          <pc:sldMk cId="846953034" sldId="270"/>
        </pc:sldMkLst>
        <pc:spChg chg="del">
          <ac:chgData name="Adrienne Shnier" userId="bb63993e463882db" providerId="LiveId" clId="{67E91FCE-D0DB-49A9-8BFE-D87778CFA38C}" dt="2021-05-15T21:52:36.900" v="47" actId="478"/>
          <ac:spMkLst>
            <pc:docMk/>
            <pc:sldMk cId="846953034" sldId="270"/>
            <ac:spMk id="2" creationId="{00000000-0000-0000-0000-000000000000}"/>
          </ac:spMkLst>
        </pc:spChg>
        <pc:spChg chg="mod">
          <ac:chgData name="Adrienne Shnier" userId="bb63993e463882db" providerId="LiveId" clId="{67E91FCE-D0DB-49A9-8BFE-D87778CFA38C}" dt="2021-05-15T21:52:35.181" v="46" actId="1076"/>
          <ac:spMkLst>
            <pc:docMk/>
            <pc:sldMk cId="846953034" sldId="270"/>
            <ac:spMk id="3" creationId="{00000000-0000-0000-0000-000000000000}"/>
          </ac:spMkLst>
        </pc:spChg>
      </pc:sldChg>
      <pc:sldChg chg="modSp mod">
        <pc:chgData name="Adrienne Shnier" userId="bb63993e463882db" providerId="LiveId" clId="{67E91FCE-D0DB-49A9-8BFE-D87778CFA38C}" dt="2021-05-15T21:56:24.190" v="830" actId="27636"/>
        <pc:sldMkLst>
          <pc:docMk/>
          <pc:sldMk cId="365425026" sldId="271"/>
        </pc:sldMkLst>
        <pc:spChg chg="mod">
          <ac:chgData name="Adrienne Shnier" userId="bb63993e463882db" providerId="LiveId" clId="{67E91FCE-D0DB-49A9-8BFE-D87778CFA38C}" dt="2021-05-15T21:56:24.190" v="830" actId="27636"/>
          <ac:spMkLst>
            <pc:docMk/>
            <pc:sldMk cId="365425026" sldId="271"/>
            <ac:spMk id="2" creationId="{00000000-0000-0000-0000-000000000000}"/>
          </ac:spMkLst>
        </pc:spChg>
        <pc:spChg chg="mod">
          <ac:chgData name="Adrienne Shnier" userId="bb63993e463882db" providerId="LiveId" clId="{67E91FCE-D0DB-49A9-8BFE-D87778CFA38C}" dt="2021-05-15T21:52:48.558" v="70" actId="20577"/>
          <ac:spMkLst>
            <pc:docMk/>
            <pc:sldMk cId="365425026" sldId="271"/>
            <ac:spMk id="3" creationId="{00000000-0000-0000-0000-000000000000}"/>
          </ac:spMkLst>
        </pc:spChg>
      </pc:sldChg>
      <pc:sldChg chg="modSp mod">
        <pc:chgData name="Adrienne Shnier" userId="bb63993e463882db" providerId="LiveId" clId="{67E91FCE-D0DB-49A9-8BFE-D87778CFA38C}" dt="2021-05-15T22:01:56.031" v="1639" actId="6549"/>
        <pc:sldMkLst>
          <pc:docMk/>
          <pc:sldMk cId="3214987176" sldId="272"/>
        </pc:sldMkLst>
        <pc:spChg chg="mod">
          <ac:chgData name="Adrienne Shnier" userId="bb63993e463882db" providerId="LiveId" clId="{67E91FCE-D0DB-49A9-8BFE-D87778CFA38C}" dt="2021-05-15T22:01:46.512" v="1635" actId="20577"/>
          <ac:spMkLst>
            <pc:docMk/>
            <pc:sldMk cId="3214987176" sldId="272"/>
            <ac:spMk id="2" creationId="{00000000-0000-0000-0000-000000000000}"/>
          </ac:spMkLst>
        </pc:spChg>
        <pc:spChg chg="mod">
          <ac:chgData name="Adrienne Shnier" userId="bb63993e463882db" providerId="LiveId" clId="{67E91FCE-D0DB-49A9-8BFE-D87778CFA38C}" dt="2021-05-15T22:01:56.031" v="1639" actId="6549"/>
          <ac:spMkLst>
            <pc:docMk/>
            <pc:sldMk cId="3214987176" sldId="272"/>
            <ac:spMk id="3" creationId="{00000000-0000-0000-0000-000000000000}"/>
          </ac:spMkLst>
        </pc:spChg>
      </pc:sldChg>
      <pc:sldChg chg="modSp mod">
        <pc:chgData name="Adrienne Shnier" userId="bb63993e463882db" providerId="LiveId" clId="{67E91FCE-D0DB-49A9-8BFE-D87778CFA38C}" dt="2021-05-15T22:06:03.759" v="2349" actId="20577"/>
        <pc:sldMkLst>
          <pc:docMk/>
          <pc:sldMk cId="3493252159" sldId="273"/>
        </pc:sldMkLst>
        <pc:spChg chg="mod">
          <ac:chgData name="Adrienne Shnier" userId="bb63993e463882db" providerId="LiveId" clId="{67E91FCE-D0DB-49A9-8BFE-D87778CFA38C}" dt="2021-05-15T22:06:03.759" v="2349" actId="20577"/>
          <ac:spMkLst>
            <pc:docMk/>
            <pc:sldMk cId="3493252159" sldId="273"/>
            <ac:spMk id="2" creationId="{00000000-0000-0000-0000-000000000000}"/>
          </ac:spMkLst>
        </pc:spChg>
        <pc:spChg chg="mod">
          <ac:chgData name="Adrienne Shnier" userId="bb63993e463882db" providerId="LiveId" clId="{67E91FCE-D0DB-49A9-8BFE-D87778CFA38C}" dt="2021-05-15T22:02:28.081" v="1665" actId="20577"/>
          <ac:spMkLst>
            <pc:docMk/>
            <pc:sldMk cId="3493252159" sldId="273"/>
            <ac:spMk id="3" creationId="{00000000-0000-0000-0000-000000000000}"/>
          </ac:spMkLst>
        </pc:spChg>
      </pc:sldChg>
      <pc:sldChg chg="ord">
        <pc:chgData name="Adrienne Shnier" userId="bb63993e463882db" providerId="LiveId" clId="{67E91FCE-D0DB-49A9-8BFE-D87778CFA38C}" dt="2021-05-15T22:46:05.483" v="4941"/>
        <pc:sldMkLst>
          <pc:docMk/>
          <pc:sldMk cId="224819810" sldId="274"/>
        </pc:sldMkLst>
      </pc:sldChg>
      <pc:sldChg chg="modSp mod ord">
        <pc:chgData name="Adrienne Shnier" userId="bb63993e463882db" providerId="LiveId" clId="{67E91FCE-D0DB-49A9-8BFE-D87778CFA38C}" dt="2021-05-15T22:28:32.083" v="4123" actId="20577"/>
        <pc:sldMkLst>
          <pc:docMk/>
          <pc:sldMk cId="3541759439" sldId="275"/>
        </pc:sldMkLst>
        <pc:spChg chg="mod">
          <ac:chgData name="Adrienne Shnier" userId="bb63993e463882db" providerId="LiveId" clId="{67E91FCE-D0DB-49A9-8BFE-D87778CFA38C}" dt="2021-05-15T22:28:32.083" v="4123" actId="20577"/>
          <ac:spMkLst>
            <pc:docMk/>
            <pc:sldMk cId="3541759439" sldId="275"/>
            <ac:spMk id="2" creationId="{00000000-0000-0000-0000-000000000000}"/>
          </ac:spMkLst>
        </pc:spChg>
        <pc:spChg chg="mod">
          <ac:chgData name="Adrienne Shnier" userId="bb63993e463882db" providerId="LiveId" clId="{67E91FCE-D0DB-49A9-8BFE-D87778CFA38C}" dt="2021-05-15T22:06:18.159" v="2372" actId="20577"/>
          <ac:spMkLst>
            <pc:docMk/>
            <pc:sldMk cId="3541759439" sldId="275"/>
            <ac:spMk id="3" creationId="{00000000-0000-0000-0000-000000000000}"/>
          </ac:spMkLst>
        </pc:spChg>
      </pc:sldChg>
      <pc:sldChg chg="modSp mod ord">
        <pc:chgData name="Adrienne Shnier" userId="bb63993e463882db" providerId="LiveId" clId="{67E91FCE-D0DB-49A9-8BFE-D87778CFA38C}" dt="2021-05-15T23:00:23.417" v="5447" actId="27636"/>
        <pc:sldMkLst>
          <pc:docMk/>
          <pc:sldMk cId="2623306232" sldId="276"/>
        </pc:sldMkLst>
        <pc:spChg chg="mod">
          <ac:chgData name="Adrienne Shnier" userId="bb63993e463882db" providerId="LiveId" clId="{67E91FCE-D0DB-49A9-8BFE-D87778CFA38C}" dt="2021-05-15T23:00:23.417" v="5447" actId="27636"/>
          <ac:spMkLst>
            <pc:docMk/>
            <pc:sldMk cId="2623306232" sldId="276"/>
            <ac:spMk id="2" creationId="{00000000-0000-0000-0000-000000000000}"/>
          </ac:spMkLst>
        </pc:spChg>
        <pc:spChg chg="mod">
          <ac:chgData name="Adrienne Shnier" userId="bb63993e463882db" providerId="LiveId" clId="{67E91FCE-D0DB-49A9-8BFE-D87778CFA38C}" dt="2021-05-15T22:18:59.663" v="3376" actId="20577"/>
          <ac:spMkLst>
            <pc:docMk/>
            <pc:sldMk cId="2623306232" sldId="276"/>
            <ac:spMk id="3" creationId="{00000000-0000-0000-0000-000000000000}"/>
          </ac:spMkLst>
        </pc:spChg>
      </pc:sldChg>
      <pc:sldChg chg="addSp delSp modSp mod ord">
        <pc:chgData name="Adrienne Shnier" userId="bb63993e463882db" providerId="LiveId" clId="{67E91FCE-D0DB-49A9-8BFE-D87778CFA38C}" dt="2021-05-15T22:34:05.983" v="4539" actId="20577"/>
        <pc:sldMkLst>
          <pc:docMk/>
          <pc:sldMk cId="885131210" sldId="277"/>
        </pc:sldMkLst>
        <pc:spChg chg="del">
          <ac:chgData name="Adrienne Shnier" userId="bb63993e463882db" providerId="LiveId" clId="{67E91FCE-D0DB-49A9-8BFE-D87778CFA38C}" dt="2021-05-15T22:26:34.087" v="3990" actId="931"/>
          <ac:spMkLst>
            <pc:docMk/>
            <pc:sldMk cId="885131210" sldId="277"/>
            <ac:spMk id="2" creationId="{00000000-0000-0000-0000-000000000000}"/>
          </ac:spMkLst>
        </pc:spChg>
        <pc:spChg chg="mod">
          <ac:chgData name="Adrienne Shnier" userId="bb63993e463882db" providerId="LiveId" clId="{67E91FCE-D0DB-49A9-8BFE-D87778CFA38C}" dt="2021-05-15T22:25:58.754" v="3989" actId="20577"/>
          <ac:spMkLst>
            <pc:docMk/>
            <pc:sldMk cId="885131210" sldId="277"/>
            <ac:spMk id="3" creationId="{00000000-0000-0000-0000-000000000000}"/>
          </ac:spMkLst>
        </pc:spChg>
        <pc:spChg chg="add mod">
          <ac:chgData name="Adrienne Shnier" userId="bb63993e463882db" providerId="LiveId" clId="{67E91FCE-D0DB-49A9-8BFE-D87778CFA38C}" dt="2021-05-15T22:34:05.983" v="4539" actId="20577"/>
          <ac:spMkLst>
            <pc:docMk/>
            <pc:sldMk cId="885131210" sldId="277"/>
            <ac:spMk id="6" creationId="{14D00CD2-B96F-4EC4-8527-B72D64A4C6DA}"/>
          </ac:spMkLst>
        </pc:spChg>
        <pc:picChg chg="add mod">
          <ac:chgData name="Adrienne Shnier" userId="bb63993e463882db" providerId="LiveId" clId="{67E91FCE-D0DB-49A9-8BFE-D87778CFA38C}" dt="2021-05-15T22:27:55.852" v="3997" actId="1076"/>
          <ac:picMkLst>
            <pc:docMk/>
            <pc:sldMk cId="885131210" sldId="277"/>
            <ac:picMk id="5" creationId="{1070C0A1-FD27-4545-A810-BD82F7FD7A91}"/>
          </ac:picMkLst>
        </pc:picChg>
      </pc:sldChg>
      <pc:sldChg chg="modSp mod">
        <pc:chgData name="Adrienne Shnier" userId="bb63993e463882db" providerId="LiveId" clId="{67E91FCE-D0DB-49A9-8BFE-D87778CFA38C}" dt="2021-05-15T22:49:49.741" v="5319" actId="20577"/>
        <pc:sldMkLst>
          <pc:docMk/>
          <pc:sldMk cId="3563190468" sldId="278"/>
        </pc:sldMkLst>
        <pc:spChg chg="mod">
          <ac:chgData name="Adrienne Shnier" userId="bb63993e463882db" providerId="LiveId" clId="{67E91FCE-D0DB-49A9-8BFE-D87778CFA38C}" dt="2021-05-15T22:49:49.741" v="5319" actId="20577"/>
          <ac:spMkLst>
            <pc:docMk/>
            <pc:sldMk cId="3563190468" sldId="278"/>
            <ac:spMk id="2" creationId="{00000000-0000-0000-0000-000000000000}"/>
          </ac:spMkLst>
        </pc:spChg>
        <pc:spChg chg="mod">
          <ac:chgData name="Adrienne Shnier" userId="bb63993e463882db" providerId="LiveId" clId="{67E91FCE-D0DB-49A9-8BFE-D87778CFA38C}" dt="2021-05-15T22:46:12.716" v="4983" actId="20577"/>
          <ac:spMkLst>
            <pc:docMk/>
            <pc:sldMk cId="3563190468" sldId="278"/>
            <ac:spMk id="3" creationId="{00000000-0000-0000-0000-000000000000}"/>
          </ac:spMkLst>
        </pc:spChg>
      </pc:sldChg>
      <pc:sldChg chg="modSp mod">
        <pc:chgData name="Adrienne Shnier" userId="bb63993e463882db" providerId="LiveId" clId="{67E91FCE-D0DB-49A9-8BFE-D87778CFA38C}" dt="2021-05-16T19:38:26.872" v="5867" actId="20577"/>
        <pc:sldMkLst>
          <pc:docMk/>
          <pc:sldMk cId="1283812999" sldId="279"/>
        </pc:sldMkLst>
        <pc:spChg chg="mod">
          <ac:chgData name="Adrienne Shnier" userId="bb63993e463882db" providerId="LiveId" clId="{67E91FCE-D0DB-49A9-8BFE-D87778CFA38C}" dt="2021-05-16T19:38:26.872" v="5867" actId="20577"/>
          <ac:spMkLst>
            <pc:docMk/>
            <pc:sldMk cId="1283812999" sldId="279"/>
            <ac:spMk id="2" creationId="{00000000-0000-0000-0000-000000000000}"/>
          </ac:spMkLst>
        </pc:spChg>
        <pc:spChg chg="mod">
          <ac:chgData name="Adrienne Shnier" userId="bb63993e463882db" providerId="LiveId" clId="{67E91FCE-D0DB-49A9-8BFE-D87778CFA38C}" dt="2021-05-16T19:26:32.409" v="5511" actId="20577"/>
          <ac:spMkLst>
            <pc:docMk/>
            <pc:sldMk cId="1283812999" sldId="279"/>
            <ac:spMk id="3" creationId="{00000000-0000-0000-0000-000000000000}"/>
          </ac:spMkLst>
        </pc:spChg>
      </pc:sldChg>
      <pc:sldChg chg="modSp mod">
        <pc:chgData name="Adrienne Shnier" userId="bb63993e463882db" providerId="LiveId" clId="{67E91FCE-D0DB-49A9-8BFE-D87778CFA38C}" dt="2021-05-16T19:53:56.948" v="6708" actId="27636"/>
        <pc:sldMkLst>
          <pc:docMk/>
          <pc:sldMk cId="1831061623" sldId="280"/>
        </pc:sldMkLst>
        <pc:spChg chg="mod">
          <ac:chgData name="Adrienne Shnier" userId="bb63993e463882db" providerId="LiveId" clId="{67E91FCE-D0DB-49A9-8BFE-D87778CFA38C}" dt="2021-05-16T19:53:56.948" v="6708" actId="27636"/>
          <ac:spMkLst>
            <pc:docMk/>
            <pc:sldMk cId="1831061623" sldId="280"/>
            <ac:spMk id="2" creationId="{00000000-0000-0000-0000-000000000000}"/>
          </ac:spMkLst>
        </pc:spChg>
        <pc:spChg chg="mod">
          <ac:chgData name="Adrienne Shnier" userId="bb63993e463882db" providerId="LiveId" clId="{67E91FCE-D0DB-49A9-8BFE-D87778CFA38C}" dt="2021-05-16T19:39:33.513" v="5939" actId="20577"/>
          <ac:spMkLst>
            <pc:docMk/>
            <pc:sldMk cId="1831061623" sldId="280"/>
            <ac:spMk id="3" creationId="{00000000-0000-0000-0000-000000000000}"/>
          </ac:spMkLst>
        </pc:spChg>
      </pc:sldChg>
      <pc:sldChg chg="modSp mod">
        <pc:chgData name="Adrienne Shnier" userId="bb63993e463882db" providerId="LiveId" clId="{67E91FCE-D0DB-49A9-8BFE-D87778CFA38C}" dt="2021-05-16T19:58:05.802" v="7134" actId="20577"/>
        <pc:sldMkLst>
          <pc:docMk/>
          <pc:sldMk cId="3222606701" sldId="281"/>
        </pc:sldMkLst>
        <pc:spChg chg="mod">
          <ac:chgData name="Adrienne Shnier" userId="bb63993e463882db" providerId="LiveId" clId="{67E91FCE-D0DB-49A9-8BFE-D87778CFA38C}" dt="2021-05-16T19:58:05.802" v="7134" actId="20577"/>
          <ac:spMkLst>
            <pc:docMk/>
            <pc:sldMk cId="3222606701" sldId="281"/>
            <ac:spMk id="2" creationId="{00000000-0000-0000-0000-000000000000}"/>
          </ac:spMkLst>
        </pc:spChg>
        <pc:spChg chg="mod">
          <ac:chgData name="Adrienne Shnier" userId="bb63993e463882db" providerId="LiveId" clId="{67E91FCE-D0DB-49A9-8BFE-D87778CFA38C}" dt="2021-05-16T19:55:42.391" v="6767" actId="6549"/>
          <ac:spMkLst>
            <pc:docMk/>
            <pc:sldMk cId="3222606701" sldId="281"/>
            <ac:spMk id="3" creationId="{00000000-0000-0000-0000-000000000000}"/>
          </ac:spMkLst>
        </pc:spChg>
      </pc:sldChg>
      <pc:sldChg chg="modSp mod">
        <pc:chgData name="Adrienne Shnier" userId="bb63993e463882db" providerId="LiveId" clId="{67E91FCE-D0DB-49A9-8BFE-D87778CFA38C}" dt="2021-05-16T20:04:19.739" v="8027" actId="20577"/>
        <pc:sldMkLst>
          <pc:docMk/>
          <pc:sldMk cId="2120365042" sldId="282"/>
        </pc:sldMkLst>
        <pc:spChg chg="mod">
          <ac:chgData name="Adrienne Shnier" userId="bb63993e463882db" providerId="LiveId" clId="{67E91FCE-D0DB-49A9-8BFE-D87778CFA38C}" dt="2021-05-16T20:04:19.739" v="8027" actId="20577"/>
          <ac:spMkLst>
            <pc:docMk/>
            <pc:sldMk cId="2120365042" sldId="282"/>
            <ac:spMk id="2" creationId="{00000000-0000-0000-0000-000000000000}"/>
          </ac:spMkLst>
        </pc:spChg>
        <pc:spChg chg="mod">
          <ac:chgData name="Adrienne Shnier" userId="bb63993e463882db" providerId="LiveId" clId="{67E91FCE-D0DB-49A9-8BFE-D87778CFA38C}" dt="2021-05-16T19:57:13.176" v="7006" actId="20577"/>
          <ac:spMkLst>
            <pc:docMk/>
            <pc:sldMk cId="2120365042" sldId="282"/>
            <ac:spMk id="3" creationId="{00000000-0000-0000-0000-000000000000}"/>
          </ac:spMkLst>
        </pc:spChg>
      </pc:sldChg>
      <pc:sldChg chg="modSp mod">
        <pc:chgData name="Adrienne Shnier" userId="bb63993e463882db" providerId="LiveId" clId="{67E91FCE-D0DB-49A9-8BFE-D87778CFA38C}" dt="2021-05-16T20:16:18.998" v="8897" actId="20577"/>
        <pc:sldMkLst>
          <pc:docMk/>
          <pc:sldMk cId="3892869079" sldId="283"/>
        </pc:sldMkLst>
        <pc:spChg chg="mod">
          <ac:chgData name="Adrienne Shnier" userId="bb63993e463882db" providerId="LiveId" clId="{67E91FCE-D0DB-49A9-8BFE-D87778CFA38C}" dt="2021-05-16T20:16:18.998" v="8897" actId="20577"/>
          <ac:spMkLst>
            <pc:docMk/>
            <pc:sldMk cId="3892869079" sldId="283"/>
            <ac:spMk id="2" creationId="{00000000-0000-0000-0000-000000000000}"/>
          </ac:spMkLst>
        </pc:spChg>
        <pc:spChg chg="mod">
          <ac:chgData name="Adrienne Shnier" userId="bb63993e463882db" providerId="LiveId" clId="{67E91FCE-D0DB-49A9-8BFE-D87778CFA38C}" dt="2021-05-16T19:57:22.038" v="7037" actId="20577"/>
          <ac:spMkLst>
            <pc:docMk/>
            <pc:sldMk cId="3892869079" sldId="283"/>
            <ac:spMk id="3" creationId="{00000000-0000-0000-0000-000000000000}"/>
          </ac:spMkLst>
        </pc:spChg>
      </pc:sldChg>
      <pc:sldChg chg="modSp mod">
        <pc:chgData name="Adrienne Shnier" userId="bb63993e463882db" providerId="LiveId" clId="{67E91FCE-D0DB-49A9-8BFE-D87778CFA38C}" dt="2021-05-16T20:20:19.753" v="9649" actId="20577"/>
        <pc:sldMkLst>
          <pc:docMk/>
          <pc:sldMk cId="464497289" sldId="284"/>
        </pc:sldMkLst>
        <pc:spChg chg="mod">
          <ac:chgData name="Adrienne Shnier" userId="bb63993e463882db" providerId="LiveId" clId="{67E91FCE-D0DB-49A9-8BFE-D87778CFA38C}" dt="2021-05-16T20:20:19.753" v="9649" actId="20577"/>
          <ac:spMkLst>
            <pc:docMk/>
            <pc:sldMk cId="464497289" sldId="284"/>
            <ac:spMk id="2" creationId="{00000000-0000-0000-0000-000000000000}"/>
          </ac:spMkLst>
        </pc:spChg>
        <pc:spChg chg="mod">
          <ac:chgData name="Adrienne Shnier" userId="bb63993e463882db" providerId="LiveId" clId="{67E91FCE-D0DB-49A9-8BFE-D87778CFA38C}" dt="2021-05-16T19:57:32.119" v="7082" actId="20577"/>
          <ac:spMkLst>
            <pc:docMk/>
            <pc:sldMk cId="464497289" sldId="284"/>
            <ac:spMk id="3" creationId="{00000000-0000-0000-0000-000000000000}"/>
          </ac:spMkLst>
        </pc:spChg>
      </pc:sldChg>
      <pc:sldChg chg="modSp mod">
        <pc:chgData name="Adrienne Shnier" userId="bb63993e463882db" providerId="LiveId" clId="{67E91FCE-D0DB-49A9-8BFE-D87778CFA38C}" dt="2021-05-16T20:33:35.466" v="10837" actId="20577"/>
        <pc:sldMkLst>
          <pc:docMk/>
          <pc:sldMk cId="4026168410" sldId="285"/>
        </pc:sldMkLst>
        <pc:spChg chg="mod">
          <ac:chgData name="Adrienne Shnier" userId="bb63993e463882db" providerId="LiveId" clId="{67E91FCE-D0DB-49A9-8BFE-D87778CFA38C}" dt="2021-05-16T20:33:35.466" v="10837" actId="20577"/>
          <ac:spMkLst>
            <pc:docMk/>
            <pc:sldMk cId="4026168410" sldId="285"/>
            <ac:spMk id="2" creationId="{00000000-0000-0000-0000-000000000000}"/>
          </ac:spMkLst>
        </pc:spChg>
        <pc:spChg chg="mod">
          <ac:chgData name="Adrienne Shnier" userId="bb63993e463882db" providerId="LiveId" clId="{67E91FCE-D0DB-49A9-8BFE-D87778CFA38C}" dt="2021-05-16T19:57:43.430" v="7112" actId="20577"/>
          <ac:spMkLst>
            <pc:docMk/>
            <pc:sldMk cId="4026168410" sldId="285"/>
            <ac:spMk id="3" creationId="{00000000-0000-0000-0000-000000000000}"/>
          </ac:spMkLst>
        </pc:spChg>
      </pc:sldChg>
      <pc:sldChg chg="modSp add del mod">
        <pc:chgData name="Adrienne Shnier" userId="bb63993e463882db" providerId="LiveId" clId="{67E91FCE-D0DB-49A9-8BFE-D87778CFA38C}" dt="2021-05-16T20:37:43.245" v="11536" actId="47"/>
        <pc:sldMkLst>
          <pc:docMk/>
          <pc:sldMk cId="547498004" sldId="286"/>
        </pc:sldMkLst>
        <pc:spChg chg="mod">
          <ac:chgData name="Adrienne Shnier" userId="bb63993e463882db" providerId="LiveId" clId="{67E91FCE-D0DB-49A9-8BFE-D87778CFA38C}" dt="2021-05-16T20:37:28.261" v="11532" actId="20577"/>
          <ac:spMkLst>
            <pc:docMk/>
            <pc:sldMk cId="547498004" sldId="286"/>
            <ac:spMk id="2" creationId="{00000000-0000-0000-0000-000000000000}"/>
          </ac:spMkLst>
        </pc:spChg>
        <pc:spChg chg="mod">
          <ac:chgData name="Adrienne Shnier" userId="bb63993e463882db" providerId="LiveId" clId="{67E91FCE-D0DB-49A9-8BFE-D87778CFA38C}" dt="2021-05-16T20:34:04.229" v="10847" actId="20577"/>
          <ac:spMkLst>
            <pc:docMk/>
            <pc:sldMk cId="547498004" sldId="286"/>
            <ac:spMk id="3" creationId="{00000000-0000-0000-0000-000000000000}"/>
          </ac:spMkLst>
        </pc:spChg>
      </pc:sldChg>
      <pc:sldChg chg="add del">
        <pc:chgData name="Adrienne Shnier" userId="bb63993e463882db" providerId="LiveId" clId="{67E91FCE-D0DB-49A9-8BFE-D87778CFA38C}" dt="2021-05-16T20:37:45.028" v="11537" actId="47"/>
        <pc:sldMkLst>
          <pc:docMk/>
          <pc:sldMk cId="1247295935" sldId="287"/>
        </pc:sldMkLst>
      </pc:sldChg>
      <pc:sldChg chg="del">
        <pc:chgData name="Adrienne Shnier" userId="bb63993e463882db" providerId="LiveId" clId="{67E91FCE-D0DB-49A9-8BFE-D87778CFA38C}" dt="2021-05-16T20:37:45.538" v="11538" actId="47"/>
        <pc:sldMkLst>
          <pc:docMk/>
          <pc:sldMk cId="1489445436" sldId="288"/>
        </pc:sldMkLst>
      </pc:sldChg>
      <pc:sldChg chg="modSp mod">
        <pc:chgData name="Adrienne Shnier" userId="bb63993e463882db" providerId="LiveId" clId="{67E91FCE-D0DB-49A9-8BFE-D87778CFA38C}" dt="2021-05-16T19:53:45.740" v="6704" actId="20577"/>
        <pc:sldMkLst>
          <pc:docMk/>
          <pc:sldMk cId="2941513709" sldId="289"/>
        </pc:sldMkLst>
        <pc:spChg chg="mod">
          <ac:chgData name="Adrienne Shnier" userId="bb63993e463882db" providerId="LiveId" clId="{67E91FCE-D0DB-49A9-8BFE-D87778CFA38C}" dt="2021-05-16T19:53:45.740" v="6704" actId="20577"/>
          <ac:spMkLst>
            <pc:docMk/>
            <pc:sldMk cId="2941513709" sldId="289"/>
            <ac:spMk id="2" creationId="{00000000-0000-0000-0000-000000000000}"/>
          </ac:spMkLst>
        </pc:spChg>
        <pc:spChg chg="mod">
          <ac:chgData name="Adrienne Shnier" userId="bb63993e463882db" providerId="LiveId" clId="{67E91FCE-D0DB-49A9-8BFE-D87778CFA38C}" dt="2021-05-16T19:44:56.025" v="6591" actId="20577"/>
          <ac:spMkLst>
            <pc:docMk/>
            <pc:sldMk cId="2941513709" sldId="289"/>
            <ac:spMk id="3" creationId="{00000000-0000-0000-0000-000000000000}"/>
          </ac:spMkLst>
        </pc:spChg>
      </pc:sldChg>
      <pc:sldChg chg="del">
        <pc:chgData name="Adrienne Shnier" userId="bb63993e463882db" providerId="LiveId" clId="{67E91FCE-D0DB-49A9-8BFE-D87778CFA38C}" dt="2021-05-16T20:37:46.584" v="11539" actId="47"/>
        <pc:sldMkLst>
          <pc:docMk/>
          <pc:sldMk cId="2468717808" sldId="290"/>
        </pc:sldMkLst>
      </pc:sldChg>
      <pc:sldChg chg="del">
        <pc:chgData name="Adrienne Shnier" userId="bb63993e463882db" providerId="LiveId" clId="{67E91FCE-D0DB-49A9-8BFE-D87778CFA38C}" dt="2021-05-16T20:37:46.890" v="11540" actId="47"/>
        <pc:sldMkLst>
          <pc:docMk/>
          <pc:sldMk cId="625332942" sldId="291"/>
        </pc:sldMkLst>
      </pc:sldChg>
      <pc:sldChg chg="del">
        <pc:chgData name="Adrienne Shnier" userId="bb63993e463882db" providerId="LiveId" clId="{67E91FCE-D0DB-49A9-8BFE-D87778CFA38C}" dt="2021-05-16T20:37:47.580" v="11541" actId="47"/>
        <pc:sldMkLst>
          <pc:docMk/>
          <pc:sldMk cId="3535387955" sldId="292"/>
        </pc:sldMkLst>
      </pc:sldChg>
      <pc:sldChg chg="add">
        <pc:chgData name="Adrienne Shnier" userId="bb63993e463882db" providerId="LiveId" clId="{67E91FCE-D0DB-49A9-8BFE-D87778CFA38C}" dt="2021-05-16T20:38:03.081" v="11542"/>
        <pc:sldMkLst>
          <pc:docMk/>
          <pc:sldMk cId="3133854226" sldId="30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8/6/2021</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8/6/2021</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a:t>
            </a:fld>
            <a:endParaRPr lang="en-US"/>
          </a:p>
        </p:txBody>
      </p:sp>
    </p:spTree>
    <p:extLst>
      <p:ext uri="{BB962C8B-B14F-4D97-AF65-F5344CB8AC3E}">
        <p14:creationId xmlns:p14="http://schemas.microsoft.com/office/powerpoint/2010/main" val="2401524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2</a:t>
            </a:fld>
            <a:endParaRPr lang="en-US"/>
          </a:p>
        </p:txBody>
      </p:sp>
    </p:spTree>
    <p:extLst>
      <p:ext uri="{BB962C8B-B14F-4D97-AF65-F5344CB8AC3E}">
        <p14:creationId xmlns:p14="http://schemas.microsoft.com/office/powerpoint/2010/main" val="675122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3</a:t>
            </a:fld>
            <a:endParaRPr lang="en-US"/>
          </a:p>
        </p:txBody>
      </p:sp>
    </p:spTree>
    <p:extLst>
      <p:ext uri="{BB962C8B-B14F-4D97-AF65-F5344CB8AC3E}">
        <p14:creationId xmlns:p14="http://schemas.microsoft.com/office/powerpoint/2010/main" val="3591667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4</a:t>
            </a:fld>
            <a:endParaRPr lang="en-US"/>
          </a:p>
        </p:txBody>
      </p:sp>
    </p:spTree>
    <p:extLst>
      <p:ext uri="{BB962C8B-B14F-4D97-AF65-F5344CB8AC3E}">
        <p14:creationId xmlns:p14="http://schemas.microsoft.com/office/powerpoint/2010/main" val="3242537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5</a:t>
            </a:fld>
            <a:endParaRPr lang="en-US"/>
          </a:p>
        </p:txBody>
      </p:sp>
    </p:spTree>
    <p:extLst>
      <p:ext uri="{BB962C8B-B14F-4D97-AF65-F5344CB8AC3E}">
        <p14:creationId xmlns:p14="http://schemas.microsoft.com/office/powerpoint/2010/main" val="31580181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6</a:t>
            </a:fld>
            <a:endParaRPr lang="en-US"/>
          </a:p>
        </p:txBody>
      </p:sp>
    </p:spTree>
    <p:extLst>
      <p:ext uri="{BB962C8B-B14F-4D97-AF65-F5344CB8AC3E}">
        <p14:creationId xmlns:p14="http://schemas.microsoft.com/office/powerpoint/2010/main" val="4286113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7</a:t>
            </a:fld>
            <a:endParaRPr lang="en-US"/>
          </a:p>
        </p:txBody>
      </p:sp>
    </p:spTree>
    <p:extLst>
      <p:ext uri="{BB962C8B-B14F-4D97-AF65-F5344CB8AC3E}">
        <p14:creationId xmlns:p14="http://schemas.microsoft.com/office/powerpoint/2010/main" val="197281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8</a:t>
            </a:fld>
            <a:endParaRPr lang="en-US"/>
          </a:p>
        </p:txBody>
      </p:sp>
    </p:spTree>
    <p:extLst>
      <p:ext uri="{BB962C8B-B14F-4D97-AF65-F5344CB8AC3E}">
        <p14:creationId xmlns:p14="http://schemas.microsoft.com/office/powerpoint/2010/main" val="15574854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9</a:t>
            </a:fld>
            <a:endParaRPr lang="en-US"/>
          </a:p>
        </p:txBody>
      </p:sp>
    </p:spTree>
    <p:extLst>
      <p:ext uri="{BB962C8B-B14F-4D97-AF65-F5344CB8AC3E}">
        <p14:creationId xmlns:p14="http://schemas.microsoft.com/office/powerpoint/2010/main" val="5044074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10</a:t>
            </a:fld>
            <a:endParaRPr lang="en-US"/>
          </a:p>
        </p:txBody>
      </p:sp>
    </p:spTree>
    <p:extLst>
      <p:ext uri="{BB962C8B-B14F-4D97-AF65-F5344CB8AC3E}">
        <p14:creationId xmlns:p14="http://schemas.microsoft.com/office/powerpoint/2010/main" val="22387098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11</a:t>
            </a:fld>
            <a:endParaRPr lang="en-US"/>
          </a:p>
        </p:txBody>
      </p:sp>
    </p:spTree>
    <p:extLst>
      <p:ext uri="{BB962C8B-B14F-4D97-AF65-F5344CB8AC3E}">
        <p14:creationId xmlns:p14="http://schemas.microsoft.com/office/powerpoint/2010/main" val="3082353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12</a:t>
            </a:fld>
            <a:endParaRPr lang="en-US"/>
          </a:p>
        </p:txBody>
      </p:sp>
    </p:spTree>
    <p:extLst>
      <p:ext uri="{BB962C8B-B14F-4D97-AF65-F5344CB8AC3E}">
        <p14:creationId xmlns:p14="http://schemas.microsoft.com/office/powerpoint/2010/main" val="2092006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13</a:t>
            </a:fld>
            <a:endParaRPr lang="en-US"/>
          </a:p>
        </p:txBody>
      </p:sp>
    </p:spTree>
    <p:extLst>
      <p:ext uri="{BB962C8B-B14F-4D97-AF65-F5344CB8AC3E}">
        <p14:creationId xmlns:p14="http://schemas.microsoft.com/office/powerpoint/2010/main" val="450522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14</a:t>
            </a:fld>
            <a:endParaRPr lang="en-US"/>
          </a:p>
        </p:txBody>
      </p:sp>
    </p:spTree>
    <p:extLst>
      <p:ext uri="{BB962C8B-B14F-4D97-AF65-F5344CB8AC3E}">
        <p14:creationId xmlns:p14="http://schemas.microsoft.com/office/powerpoint/2010/main" val="31662050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15</a:t>
            </a:fld>
            <a:endParaRPr lang="en-US"/>
          </a:p>
        </p:txBody>
      </p:sp>
    </p:spTree>
    <p:extLst>
      <p:ext uri="{BB962C8B-B14F-4D97-AF65-F5344CB8AC3E}">
        <p14:creationId xmlns:p14="http://schemas.microsoft.com/office/powerpoint/2010/main" val="25394539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16</a:t>
            </a:fld>
            <a:endParaRPr lang="en-US"/>
          </a:p>
        </p:txBody>
      </p:sp>
    </p:spTree>
    <p:extLst>
      <p:ext uri="{BB962C8B-B14F-4D97-AF65-F5344CB8AC3E}">
        <p14:creationId xmlns:p14="http://schemas.microsoft.com/office/powerpoint/2010/main" val="611573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17</a:t>
            </a:fld>
            <a:endParaRPr lang="en-US"/>
          </a:p>
        </p:txBody>
      </p:sp>
    </p:spTree>
    <p:extLst>
      <p:ext uri="{BB962C8B-B14F-4D97-AF65-F5344CB8AC3E}">
        <p14:creationId xmlns:p14="http://schemas.microsoft.com/office/powerpoint/2010/main" val="2385891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 name="Freeform 6"/>
          <p:cNvSpPr>
            <a:spLocks noEditPoints="1"/>
          </p:cNvSpPr>
          <p:nvPr/>
        </p:nvSpPr>
        <p:spPr bwMode="auto">
          <a:xfrm>
            <a:off x="-4763" y="285750"/>
            <a:ext cx="12190413"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pPr/>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223671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670150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033624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730453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7614" y="274638"/>
            <a:ext cx="9753600" cy="1325562"/>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EDF33987-6305-4E2A-BF18-EF013ECE927B}" type="datetimeFigureOut">
              <a:rPr lang="en-US" smtClean="0"/>
              <a:t>8/6/2021</a:t>
            </a:fld>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442105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EDF33987-6305-4E2A-BF18-EF013ECE927B}" type="datetimeFigureOut">
              <a:rPr lang="en-US" smtClean="0"/>
              <a:t>8/6/2021</a:t>
            </a:fld>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139068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EDF33987-6305-4E2A-BF18-EF013ECE927B}" type="datetimeFigureOut">
              <a:rPr lang="en-US" smtClean="0"/>
              <a:t>8/6/2021</a:t>
            </a:fld>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529785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58198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702941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287455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239219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9000">
              <a:schemeClr val="bg1"/>
            </a:gs>
            <a:gs pos="40000">
              <a:schemeClr val="bg2"/>
            </a:gs>
            <a:gs pos="10000">
              <a:schemeClr val="bg1">
                <a:lumMod val="95000"/>
              </a:schemeClr>
            </a:gs>
            <a:gs pos="100000">
              <a:schemeClr val="bg2">
                <a:lumMod val="9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8" name="Rectangle 7"/>
          <p:cNvSpPr/>
          <p:nvPr userDrawn="1"/>
        </p:nvSpPr>
        <p:spPr bwMode="ltGray">
          <a:xfrm>
            <a:off x="1460" y="0"/>
            <a:ext cx="12188952" cy="685800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400"/>
          </a:p>
        </p:txBody>
      </p:sp>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8/6/2021</a:t>
            </a:fld>
            <a:endParaRPr lang="en-US" dirty="0"/>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4317161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accent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lumMod val="50000"/>
          </a:schemeClr>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8pPr>
      <a:lvl9pPr marL="1874520" indent="0" algn="l" defTabSz="914400" rtl="0" eaLnBrk="1" latinLnBrk="0" hangingPunct="1">
        <a:spcBef>
          <a:spcPts val="600"/>
        </a:spcBef>
        <a:buClr>
          <a:schemeClr val="accent1">
            <a:lumMod val="50000"/>
          </a:schemeClr>
        </a:buClr>
        <a:buSzPct val="80000"/>
        <a:buFont typeface="Arial" pitchFamily="34" charset="0"/>
        <a:buNone/>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tmp"/><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Ex1AqnM6U9Y&amp;t=793s&amp;ab_channel=TEDxTalks"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s://www.youtube.com/watch?v=RsA6AdCRI-k&amp;ab_channel=HISTO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70000">
              <a:schemeClr val="bg1"/>
            </a:gs>
            <a:gs pos="42000">
              <a:schemeClr val="bg2"/>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217612" y="2514600"/>
            <a:ext cx="9753600" cy="1325562"/>
          </a:xfrm>
        </p:spPr>
        <p:txBody>
          <a:bodyPr/>
          <a:lstStyle/>
          <a:p>
            <a:pPr algn="ctr"/>
            <a:r>
              <a:rPr lang="en-US" dirty="0"/>
              <a:t>LECTURE 2 – HUMAN RIGHTS AND HEALTH ETHICS</a:t>
            </a:r>
          </a:p>
        </p:txBody>
      </p:sp>
    </p:spTree>
    <p:extLst>
      <p:ext uri="{BB962C8B-B14F-4D97-AF65-F5344CB8AC3E}">
        <p14:creationId xmlns:p14="http://schemas.microsoft.com/office/powerpoint/2010/main" val="846953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HUMAN RIGHTS IN CONTEXT</a:t>
            </a:r>
          </a:p>
        </p:txBody>
      </p:sp>
      <p:sp>
        <p:nvSpPr>
          <p:cNvPr id="2" name="Content Placeholder 1"/>
          <p:cNvSpPr>
            <a:spLocks noGrp="1"/>
          </p:cNvSpPr>
          <p:nvPr>
            <p:ph idx="1"/>
          </p:nvPr>
        </p:nvSpPr>
        <p:spPr>
          <a:xfrm>
            <a:off x="1217614" y="1828800"/>
            <a:ext cx="9753600" cy="4572000"/>
          </a:xfrm>
        </p:spPr>
        <p:txBody>
          <a:bodyPr>
            <a:normAutofit fontScale="92500" lnSpcReduction="20000"/>
          </a:bodyPr>
          <a:lstStyle/>
          <a:p>
            <a:r>
              <a:rPr lang="en-US" dirty="0"/>
              <a:t>Recall discussion of human rights from Lecture 1</a:t>
            </a:r>
          </a:p>
          <a:p>
            <a:r>
              <a:rPr lang="en-US" dirty="0"/>
              <a:t>Human rights = most globalized political value</a:t>
            </a:r>
          </a:p>
          <a:p>
            <a:r>
              <a:rPr lang="en-US" dirty="0"/>
              <a:t>Human rights is useful:</a:t>
            </a:r>
          </a:p>
          <a:p>
            <a:pPr lvl="1"/>
            <a:r>
              <a:rPr lang="en-US" dirty="0"/>
              <a:t>Effective framing of health as an entitlement rather than as a commodity</a:t>
            </a:r>
          </a:p>
          <a:p>
            <a:r>
              <a:rPr lang="en-US" dirty="0"/>
              <a:t>Criticisms of the human rights paradigm:</a:t>
            </a:r>
          </a:p>
          <a:p>
            <a:pPr lvl="1"/>
            <a:r>
              <a:rPr lang="en-US" dirty="0"/>
              <a:t>Theoretically unsound</a:t>
            </a:r>
          </a:p>
          <a:p>
            <a:pPr lvl="1"/>
            <a:r>
              <a:rPr lang="en-US" dirty="0"/>
              <a:t>Legalistic</a:t>
            </a:r>
          </a:p>
          <a:p>
            <a:pPr lvl="1"/>
            <a:r>
              <a:rPr lang="en-US" dirty="0"/>
              <a:t>Individualistic</a:t>
            </a:r>
          </a:p>
          <a:p>
            <a:pPr lvl="1"/>
            <a:r>
              <a:rPr lang="en-US" dirty="0"/>
              <a:t>Based on the assumption that there is a given and universal humanness</a:t>
            </a:r>
          </a:p>
          <a:p>
            <a:r>
              <a:rPr lang="en-US" dirty="0"/>
              <a:t>Applying human rights to health is relatively new</a:t>
            </a:r>
          </a:p>
          <a:p>
            <a:pPr>
              <a:lnSpc>
                <a:spcPct val="120000"/>
              </a:lnSpc>
            </a:pPr>
            <a:r>
              <a:rPr lang="en-US" dirty="0"/>
              <a:t>Explore the advantages and disadvantages of applying a human rights approach to addressing health ethics issues</a:t>
            </a:r>
          </a:p>
          <a:p>
            <a:endParaRPr lang="en-US" dirty="0"/>
          </a:p>
        </p:txBody>
      </p:sp>
    </p:spTree>
    <p:extLst>
      <p:ext uri="{BB962C8B-B14F-4D97-AF65-F5344CB8AC3E}">
        <p14:creationId xmlns:p14="http://schemas.microsoft.com/office/powerpoint/2010/main" val="365425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human rights paradigm</a:t>
            </a:r>
          </a:p>
        </p:txBody>
      </p:sp>
      <p:sp>
        <p:nvSpPr>
          <p:cNvPr id="2" name="Content Placeholder 1"/>
          <p:cNvSpPr>
            <a:spLocks noGrp="1"/>
          </p:cNvSpPr>
          <p:nvPr>
            <p:ph idx="1"/>
          </p:nvPr>
        </p:nvSpPr>
        <p:spPr/>
        <p:txBody>
          <a:bodyPr/>
          <a:lstStyle/>
          <a:p>
            <a:r>
              <a:rPr lang="en-US" dirty="0"/>
              <a:t>Human rights paradigm</a:t>
            </a:r>
          </a:p>
          <a:p>
            <a:pPr lvl="1"/>
            <a:r>
              <a:rPr lang="en-US" dirty="0"/>
              <a:t>Serves as underpinning/foundation of contemporary international relations</a:t>
            </a:r>
          </a:p>
          <a:p>
            <a:pPr lvl="1"/>
            <a:r>
              <a:rPr lang="en-US" dirty="0"/>
              <a:t>Places the individual at the core of national and international issues</a:t>
            </a:r>
          </a:p>
          <a:p>
            <a:pPr lvl="1"/>
            <a:r>
              <a:rPr lang="en-US" dirty="0"/>
              <a:t>Rights = normative instruments that provide recognition to the dignity and respect of every person</a:t>
            </a:r>
          </a:p>
          <a:p>
            <a:pPr lvl="1"/>
            <a:r>
              <a:rPr lang="en-US" dirty="0"/>
              <a:t>Violations of human rights are imbued with shame</a:t>
            </a:r>
          </a:p>
          <a:p>
            <a:r>
              <a:rPr lang="en-US" dirty="0"/>
              <a:t>Concerns re: human rights paradigm</a:t>
            </a:r>
          </a:p>
          <a:p>
            <a:pPr lvl="1"/>
            <a:r>
              <a:rPr lang="en-US" dirty="0"/>
              <a:t>Western-based, so sits uneasily in the East</a:t>
            </a:r>
          </a:p>
          <a:p>
            <a:pPr lvl="1"/>
            <a:r>
              <a:rPr lang="en-US" dirty="0"/>
              <a:t>Efficacy can be questioned</a:t>
            </a:r>
          </a:p>
          <a:p>
            <a:pPr lvl="1"/>
            <a:r>
              <a:rPr lang="en-US" dirty="0"/>
              <a:t>Dependent on granting-power and positive action on the part of the institutions in society (recall Lecture 1 discussion)</a:t>
            </a:r>
          </a:p>
          <a:p>
            <a:pPr lvl="1"/>
            <a:endParaRPr lang="en-US" dirty="0"/>
          </a:p>
          <a:p>
            <a:pPr lvl="1"/>
            <a:endParaRPr lang="en-US" dirty="0"/>
          </a:p>
        </p:txBody>
      </p:sp>
    </p:spTree>
    <p:extLst>
      <p:ext uri="{BB962C8B-B14F-4D97-AF65-F5344CB8AC3E}">
        <p14:creationId xmlns:p14="http://schemas.microsoft.com/office/powerpoint/2010/main" val="321498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Human rights paradigm</a:t>
            </a:r>
          </a:p>
        </p:txBody>
      </p:sp>
      <p:sp>
        <p:nvSpPr>
          <p:cNvPr id="2" name="Content Placeholder 1"/>
          <p:cNvSpPr>
            <a:spLocks noGrp="1"/>
          </p:cNvSpPr>
          <p:nvPr>
            <p:ph idx="1"/>
          </p:nvPr>
        </p:nvSpPr>
        <p:spPr/>
        <p:txBody>
          <a:bodyPr>
            <a:normAutofit lnSpcReduction="10000"/>
          </a:bodyPr>
          <a:lstStyle/>
          <a:p>
            <a:r>
              <a:rPr lang="en-US" dirty="0"/>
              <a:t>Central assumption of the rights paradigm = every person can make certain claims based solely on their humanness (‘natural rights’)</a:t>
            </a:r>
          </a:p>
          <a:p>
            <a:r>
              <a:rPr lang="en-US" dirty="0"/>
              <a:t>Arose in struggles for equality and freedom – provided the foundations for civil rights</a:t>
            </a:r>
          </a:p>
          <a:p>
            <a:r>
              <a:rPr lang="en-US" dirty="0"/>
              <a:t>Human rights approach to securing justice and peace  was taken by the international community post-WWII and Holocaust – the recognition of Nazi war crimes as ‘crimes against humanity’ and sincere aspirations for a better world, free from fear and want </a:t>
            </a:r>
            <a:r>
              <a:rPr lang="en-US" dirty="0">
                <a:sym typeface="Wingdings" panose="05000000000000000000" pitchFamily="2" charset="2"/>
              </a:rPr>
              <a:t> attempts to protect individuals</a:t>
            </a:r>
          </a:p>
          <a:p>
            <a:r>
              <a:rPr lang="en-US" dirty="0">
                <a:sym typeface="Wingdings" panose="05000000000000000000" pitchFamily="2" charset="2"/>
              </a:rPr>
              <a:t>Prior to WWII and Holocaust, international law only governed relations among nations</a:t>
            </a:r>
          </a:p>
          <a:p>
            <a:endParaRPr lang="en-US" dirty="0"/>
          </a:p>
        </p:txBody>
      </p:sp>
    </p:spTree>
    <p:extLst>
      <p:ext uri="{BB962C8B-B14F-4D97-AF65-F5344CB8AC3E}">
        <p14:creationId xmlns:p14="http://schemas.microsoft.com/office/powerpoint/2010/main" val="3493252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Human rights paradigm</a:t>
            </a:r>
          </a:p>
        </p:txBody>
      </p:sp>
      <p:sp>
        <p:nvSpPr>
          <p:cNvPr id="2" name="Content Placeholder 1"/>
          <p:cNvSpPr>
            <a:spLocks noGrp="1"/>
          </p:cNvSpPr>
          <p:nvPr>
            <p:ph idx="1"/>
          </p:nvPr>
        </p:nvSpPr>
        <p:spPr/>
        <p:txBody>
          <a:bodyPr>
            <a:normAutofit fontScale="85000" lnSpcReduction="20000"/>
          </a:bodyPr>
          <a:lstStyle/>
          <a:p>
            <a:pPr>
              <a:lnSpc>
                <a:spcPct val="110000"/>
              </a:lnSpc>
            </a:pPr>
            <a:r>
              <a:rPr lang="en-US" dirty="0"/>
              <a:t>Universal Declaration of Human Rights (UDHR), adopted by UN on December 10, 1948 = first international proclamation of human rights</a:t>
            </a:r>
          </a:p>
          <a:p>
            <a:pPr lvl="1">
              <a:lnSpc>
                <a:spcPct val="110000"/>
              </a:lnSpc>
            </a:pPr>
            <a:r>
              <a:rPr lang="en-US" dirty="0"/>
              <a:t>Protection and fulfillment of individuals’ rights (Charter) the responsibility of governments</a:t>
            </a:r>
          </a:p>
          <a:p>
            <a:pPr lvl="1">
              <a:lnSpc>
                <a:spcPct val="110000"/>
              </a:lnSpc>
            </a:pPr>
            <a:r>
              <a:rPr lang="en-US" dirty="0"/>
              <a:t>Has lead to the development and adoption of national human rights laws, international treatises on civil and political rights, economic, social, and cultural rights, women’s rights, gender equality rights, reproductive rights, children’s rights, rights against violence, and rights of protection against racial discrimination</a:t>
            </a:r>
          </a:p>
          <a:p>
            <a:pPr lvl="1">
              <a:lnSpc>
                <a:spcPct val="110000"/>
              </a:lnSpc>
            </a:pPr>
            <a:r>
              <a:rPr lang="en-US" dirty="0"/>
              <a:t>Governments that ratify UN agreements on health = obliged to report on actions taken to improve the health of their people</a:t>
            </a:r>
          </a:p>
          <a:p>
            <a:pPr>
              <a:lnSpc>
                <a:spcPct val="110000"/>
              </a:lnSpc>
            </a:pPr>
            <a:r>
              <a:rPr lang="en-US" dirty="0"/>
              <a:t>Right to health touches on many fields including bioethics, law, economic, social, cultural rights, and others</a:t>
            </a:r>
          </a:p>
          <a:p>
            <a:pPr>
              <a:lnSpc>
                <a:spcPct val="110000"/>
              </a:lnSpc>
            </a:pPr>
            <a:r>
              <a:rPr lang="en-US" dirty="0"/>
              <a:t>Since UDHR, rights relating to health included in many international rights documents (p. 186)</a:t>
            </a:r>
          </a:p>
          <a:p>
            <a:pPr lvl="1">
              <a:lnSpc>
                <a:spcPct val="110000"/>
              </a:lnSpc>
            </a:pPr>
            <a:endParaRPr lang="en-US" dirty="0"/>
          </a:p>
        </p:txBody>
      </p:sp>
    </p:spTree>
    <p:extLst>
      <p:ext uri="{BB962C8B-B14F-4D97-AF65-F5344CB8AC3E}">
        <p14:creationId xmlns:p14="http://schemas.microsoft.com/office/powerpoint/2010/main" val="3541759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UDHR, Article 25</a:t>
            </a:r>
          </a:p>
        </p:txBody>
      </p:sp>
      <p:pic>
        <p:nvPicPr>
          <p:cNvPr id="5" name="Content Placeholder 4" descr="Text&#10;&#10;Description automatically generated">
            <a:extLst>
              <a:ext uri="{FF2B5EF4-FFF2-40B4-BE49-F238E27FC236}">
                <a16:creationId xmlns:a16="http://schemas.microsoft.com/office/drawing/2014/main" id="{1070C0A1-FD27-4545-A810-BD82F7FD7A91}"/>
              </a:ext>
            </a:extLst>
          </p:cNvPr>
          <p:cNvPicPr>
            <a:picLocks noGrp="1" noChangeAspect="1"/>
          </p:cNvPicPr>
          <p:nvPr>
            <p:ph idx="1"/>
          </p:nvPr>
        </p:nvPicPr>
        <p:blipFill>
          <a:blip r:embed="rId3"/>
          <a:stretch>
            <a:fillRect/>
          </a:stretch>
        </p:blipFill>
        <p:spPr>
          <a:xfrm>
            <a:off x="1199093" y="1879600"/>
            <a:ext cx="10153408" cy="1524000"/>
          </a:xfrm>
        </p:spPr>
      </p:pic>
      <p:sp>
        <p:nvSpPr>
          <p:cNvPr id="6" name="Content Placeholder 1">
            <a:extLst>
              <a:ext uri="{FF2B5EF4-FFF2-40B4-BE49-F238E27FC236}">
                <a16:creationId xmlns:a16="http://schemas.microsoft.com/office/drawing/2014/main" id="{14D00CD2-B96F-4EC4-8527-B72D64A4C6DA}"/>
              </a:ext>
            </a:extLst>
          </p:cNvPr>
          <p:cNvSpPr txBox="1">
            <a:spLocks/>
          </p:cNvSpPr>
          <p:nvPr/>
        </p:nvSpPr>
        <p:spPr>
          <a:xfrm>
            <a:off x="1217614" y="3454400"/>
            <a:ext cx="9753600" cy="2717799"/>
          </a:xfrm>
          <a:prstGeom prst="rect">
            <a:avLst/>
          </a:prstGeom>
        </p:spPr>
        <p:txBody>
          <a:bodyPr vert="horz" lIns="91440" tIns="45720" rIns="91440" bIns="45720" rtlCol="0">
            <a:normAutofit lnSpcReduction="10000"/>
          </a:bodyPr>
          <a:lstStyle>
            <a:lvl1pPr marL="274320" indent="-228600" algn="l" defTabSz="914400" rtl="0" eaLnBrk="1" latinLnBrk="0" hangingPunct="1">
              <a:lnSpc>
                <a:spcPct val="90000"/>
              </a:lnSpc>
              <a:spcBef>
                <a:spcPts val="1800"/>
              </a:spcBef>
              <a:buClr>
                <a:schemeClr val="accent1">
                  <a:lumMod val="50000"/>
                </a:schemeClr>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lumMod val="50000"/>
                </a:schemeClr>
              </a:buClr>
              <a:buSzPct val="80000"/>
              <a:buFont typeface="Arial" pitchFamily="34" charset="0"/>
              <a:buChar char="•"/>
              <a:defRPr sz="1600" kern="1200" baseline="0">
                <a:solidFill>
                  <a:schemeClr val="tx1"/>
                </a:solidFill>
                <a:latin typeface="+mn-lt"/>
                <a:ea typeface="+mn-ea"/>
                <a:cs typeface="+mn-cs"/>
              </a:defRPr>
            </a:lvl7pPr>
            <a:lvl8pPr marL="1874520" indent="-228600" algn="l" defTabSz="914400" rtl="0" eaLnBrk="1" latinLnBrk="0" hangingPunct="1">
              <a:spcBef>
                <a:spcPts val="600"/>
              </a:spcBef>
              <a:buClr>
                <a:schemeClr val="accent1">
                  <a:lumMod val="50000"/>
                </a:schemeClr>
              </a:buClr>
              <a:buSzPct val="80000"/>
              <a:buFont typeface="Arial" pitchFamily="34" charset="0"/>
              <a:buChar char="•"/>
              <a:defRPr sz="1600" kern="1200" baseline="0">
                <a:solidFill>
                  <a:schemeClr val="tx1"/>
                </a:solidFill>
                <a:latin typeface="+mn-lt"/>
                <a:ea typeface="+mn-ea"/>
                <a:cs typeface="+mn-cs"/>
              </a:defRPr>
            </a:lvl8pPr>
            <a:lvl9pPr marL="1874520" indent="0" algn="l" defTabSz="914400" rtl="0" eaLnBrk="1" latinLnBrk="0" hangingPunct="1">
              <a:spcBef>
                <a:spcPts val="600"/>
              </a:spcBef>
              <a:buClr>
                <a:schemeClr val="accent1">
                  <a:lumMod val="50000"/>
                </a:schemeClr>
              </a:buClr>
              <a:buSzPct val="80000"/>
              <a:buFont typeface="Arial" pitchFamily="34" charset="0"/>
              <a:buNone/>
              <a:defRPr sz="1600" kern="1200" baseline="0">
                <a:solidFill>
                  <a:schemeClr val="tx1"/>
                </a:solidFill>
                <a:latin typeface="+mn-lt"/>
                <a:ea typeface="+mn-ea"/>
                <a:cs typeface="+mn-cs"/>
              </a:defRPr>
            </a:lvl9pPr>
          </a:lstStyle>
          <a:p>
            <a:r>
              <a:rPr lang="en-US" dirty="0"/>
              <a:t>Health as a universal human right = equal opportunity of access to quality health care, regardless of gender, race, social, economic, and geographic factors</a:t>
            </a:r>
          </a:p>
          <a:p>
            <a:r>
              <a:rPr lang="en-US" dirty="0"/>
              <a:t>At the foundation of human right to health = health development</a:t>
            </a:r>
          </a:p>
          <a:p>
            <a:pPr lvl="1"/>
            <a:r>
              <a:rPr lang="en-US" dirty="0"/>
              <a:t>Must be considered in broad social context – political and economic forces that affect health</a:t>
            </a:r>
          </a:p>
          <a:p>
            <a:pPr lvl="1"/>
            <a:r>
              <a:rPr lang="en-US" dirty="0"/>
              <a:t>Justice = foundational to human right to health</a:t>
            </a:r>
          </a:p>
        </p:txBody>
      </p:sp>
    </p:spTree>
    <p:extLst>
      <p:ext uri="{BB962C8B-B14F-4D97-AF65-F5344CB8AC3E}">
        <p14:creationId xmlns:p14="http://schemas.microsoft.com/office/powerpoint/2010/main" val="885131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Does a ‘right to health’ make sense?</a:t>
            </a:r>
          </a:p>
        </p:txBody>
      </p:sp>
      <p:sp>
        <p:nvSpPr>
          <p:cNvPr id="2" name="Content Placeholder 1"/>
          <p:cNvSpPr>
            <a:spLocks noGrp="1"/>
          </p:cNvSpPr>
          <p:nvPr>
            <p:ph idx="1"/>
          </p:nvPr>
        </p:nvSpPr>
        <p:spPr>
          <a:xfrm>
            <a:off x="1217614" y="1828800"/>
            <a:ext cx="10286998" cy="4754562"/>
          </a:xfrm>
        </p:spPr>
        <p:txBody>
          <a:bodyPr>
            <a:normAutofit fontScale="77500" lnSpcReduction="20000"/>
          </a:bodyPr>
          <a:lstStyle/>
          <a:p>
            <a:pPr>
              <a:lnSpc>
                <a:spcPct val="120000"/>
              </a:lnSpc>
            </a:pPr>
            <a:r>
              <a:rPr lang="en-US" dirty="0"/>
              <a:t>‘Right to health’ makes little to no sense, since no government can guarantee the health of a citizen</a:t>
            </a:r>
          </a:p>
          <a:p>
            <a:pPr>
              <a:lnSpc>
                <a:spcPct val="120000"/>
              </a:lnSpc>
            </a:pPr>
            <a:r>
              <a:rPr lang="en-US" dirty="0"/>
              <a:t>‘Right to health’ is shorthand in rights discourse for the more complex terminology of international law</a:t>
            </a:r>
          </a:p>
          <a:p>
            <a:pPr>
              <a:lnSpc>
                <a:spcPct val="120000"/>
              </a:lnSpc>
            </a:pPr>
            <a:r>
              <a:rPr lang="en-US" dirty="0"/>
              <a:t>Health within rights paradigm = entitlement, not a commodity</a:t>
            </a:r>
          </a:p>
          <a:p>
            <a:pPr>
              <a:lnSpc>
                <a:spcPct val="120000"/>
              </a:lnSpc>
            </a:pPr>
            <a:r>
              <a:rPr lang="en-US" dirty="0"/>
              <a:t>Individuals lay claims to rights</a:t>
            </a:r>
          </a:p>
          <a:p>
            <a:pPr>
              <a:lnSpc>
                <a:spcPct val="120000"/>
              </a:lnSpc>
            </a:pPr>
            <a:r>
              <a:rPr lang="en-US" dirty="0"/>
              <a:t>Human rights violations can be inherent in design and implementation of policies</a:t>
            </a:r>
          </a:p>
          <a:p>
            <a:pPr lvl="1">
              <a:lnSpc>
                <a:spcPct val="120000"/>
              </a:lnSpc>
            </a:pPr>
            <a:r>
              <a:rPr lang="en-US" dirty="0"/>
              <a:t>Including denial of access to care or giving of inferior care</a:t>
            </a:r>
          </a:p>
          <a:p>
            <a:pPr lvl="1">
              <a:lnSpc>
                <a:spcPct val="120000"/>
              </a:lnSpc>
            </a:pPr>
            <a:r>
              <a:rPr lang="en-US" dirty="0"/>
              <a:t>Lack of attention to health hazards creating dangerous environments</a:t>
            </a:r>
          </a:p>
          <a:p>
            <a:pPr lvl="1">
              <a:lnSpc>
                <a:spcPct val="120000"/>
              </a:lnSpc>
            </a:pPr>
            <a:r>
              <a:rPr lang="en-US" dirty="0"/>
              <a:t>Unethical research practices putting vulnerable populations at risk</a:t>
            </a:r>
          </a:p>
          <a:p>
            <a:pPr lvl="1">
              <a:lnSpc>
                <a:spcPct val="120000"/>
              </a:lnSpc>
            </a:pPr>
            <a:r>
              <a:rPr lang="en-US" dirty="0"/>
              <a:t>Failure to respect the dignity of persons with disabilities</a:t>
            </a:r>
          </a:p>
          <a:p>
            <a:pPr lvl="1">
              <a:lnSpc>
                <a:spcPct val="120000"/>
              </a:lnSpc>
            </a:pPr>
            <a:r>
              <a:rPr lang="en-US" dirty="0"/>
              <a:t>Violation of right to information</a:t>
            </a:r>
          </a:p>
        </p:txBody>
      </p:sp>
    </p:spTree>
    <p:extLst>
      <p:ext uri="{BB962C8B-B14F-4D97-AF65-F5344CB8AC3E}">
        <p14:creationId xmlns:p14="http://schemas.microsoft.com/office/powerpoint/2010/main" val="2623306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Health impacts of human rights violations</a:t>
            </a:r>
          </a:p>
        </p:txBody>
      </p:sp>
      <p:sp>
        <p:nvSpPr>
          <p:cNvPr id="2" name="Content Placeholder 1"/>
          <p:cNvSpPr>
            <a:spLocks noGrp="1"/>
          </p:cNvSpPr>
          <p:nvPr>
            <p:ph idx="1"/>
          </p:nvPr>
        </p:nvSpPr>
        <p:spPr/>
        <p:txBody>
          <a:bodyPr/>
          <a:lstStyle/>
          <a:p>
            <a:r>
              <a:rPr lang="en-US" dirty="0"/>
              <a:t>Lacking in basic necessities of life</a:t>
            </a:r>
          </a:p>
          <a:p>
            <a:pPr lvl="1"/>
            <a:r>
              <a:rPr lang="en-US" dirty="0"/>
              <a:t>Extreme poverty</a:t>
            </a:r>
          </a:p>
          <a:p>
            <a:pPr lvl="2"/>
            <a:r>
              <a:rPr lang="en-US" dirty="0"/>
              <a:t>Lack of access to water, food, rest, shelter, clothes</a:t>
            </a:r>
          </a:p>
          <a:p>
            <a:pPr lvl="1"/>
            <a:r>
              <a:rPr lang="en-US" dirty="0"/>
              <a:t>Human trafficking</a:t>
            </a:r>
          </a:p>
          <a:p>
            <a:pPr lvl="2"/>
            <a:r>
              <a:rPr lang="en-US" dirty="0"/>
              <a:t>People treated as commodities in transnational industry</a:t>
            </a:r>
          </a:p>
          <a:p>
            <a:pPr lvl="2"/>
            <a:r>
              <a:rPr lang="en-US" dirty="0"/>
              <a:t>Coerces people into a life of exploitation and slavery</a:t>
            </a:r>
          </a:p>
          <a:p>
            <a:pPr lvl="2"/>
            <a:r>
              <a:rPr lang="en-US" dirty="0"/>
              <a:t>Mental and physical risk</a:t>
            </a:r>
          </a:p>
          <a:p>
            <a:pPr lvl="2"/>
            <a:r>
              <a:rPr lang="en-US" dirty="0"/>
              <a:t>Torture, rape, and inhumane imprisonment</a:t>
            </a:r>
          </a:p>
          <a:p>
            <a:pPr lvl="2"/>
            <a:endParaRPr lang="en-US" dirty="0"/>
          </a:p>
          <a:p>
            <a:pPr lvl="1"/>
            <a:endParaRPr lang="en-US" dirty="0"/>
          </a:p>
        </p:txBody>
      </p:sp>
    </p:spTree>
    <p:extLst>
      <p:ext uri="{BB962C8B-B14F-4D97-AF65-F5344CB8AC3E}">
        <p14:creationId xmlns:p14="http://schemas.microsoft.com/office/powerpoint/2010/main" val="3563190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Health professionals and human rights protection and violation</a:t>
            </a:r>
          </a:p>
        </p:txBody>
      </p:sp>
      <p:sp>
        <p:nvSpPr>
          <p:cNvPr id="2" name="Content Placeholder 1"/>
          <p:cNvSpPr>
            <a:spLocks noGrp="1"/>
          </p:cNvSpPr>
          <p:nvPr>
            <p:ph idx="1"/>
          </p:nvPr>
        </p:nvSpPr>
        <p:spPr/>
        <p:txBody>
          <a:bodyPr/>
          <a:lstStyle/>
          <a:p>
            <a:r>
              <a:rPr lang="en-US" dirty="0"/>
              <a:t>Doctor’s Trial in Nuremberg in 1946-1947 </a:t>
            </a:r>
          </a:p>
          <a:p>
            <a:pPr lvl="1"/>
            <a:r>
              <a:rPr lang="en-US" dirty="0"/>
              <a:t>Extreme examples of physicians violating human rights, including the right to live</a:t>
            </a:r>
          </a:p>
          <a:p>
            <a:r>
              <a:rPr lang="en-US" dirty="0"/>
              <a:t>Gulf War</a:t>
            </a:r>
          </a:p>
          <a:p>
            <a:r>
              <a:rPr lang="en-US" dirty="0"/>
              <a:t>Tuskegee Syphilis Study – we will look at this in a later week</a:t>
            </a:r>
          </a:p>
          <a:p>
            <a:r>
              <a:rPr lang="en-US" dirty="0"/>
              <a:t>Continue to be examples today of unethical physician and health professional treatment </a:t>
            </a:r>
          </a:p>
          <a:p>
            <a:pPr lvl="1"/>
            <a:r>
              <a:rPr lang="en-US" dirty="0"/>
              <a:t>P. 188</a:t>
            </a:r>
          </a:p>
          <a:p>
            <a:pPr lvl="1"/>
            <a:endParaRPr lang="en-US" dirty="0"/>
          </a:p>
        </p:txBody>
      </p:sp>
    </p:spTree>
    <p:extLst>
      <p:ext uri="{BB962C8B-B14F-4D97-AF65-F5344CB8AC3E}">
        <p14:creationId xmlns:p14="http://schemas.microsoft.com/office/powerpoint/2010/main" val="1283812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t>Health professionals play an important role in protecting rights</a:t>
            </a:r>
          </a:p>
        </p:txBody>
      </p:sp>
      <p:sp>
        <p:nvSpPr>
          <p:cNvPr id="2" name="Content Placeholder 1"/>
          <p:cNvSpPr>
            <a:spLocks noGrp="1"/>
          </p:cNvSpPr>
          <p:nvPr>
            <p:ph idx="1"/>
          </p:nvPr>
        </p:nvSpPr>
        <p:spPr>
          <a:xfrm>
            <a:off x="1217614" y="1828800"/>
            <a:ext cx="9753600" cy="4754562"/>
          </a:xfrm>
        </p:spPr>
        <p:txBody>
          <a:bodyPr>
            <a:normAutofit fontScale="85000" lnSpcReduction="20000"/>
          </a:bodyPr>
          <a:lstStyle/>
          <a:p>
            <a:pPr>
              <a:lnSpc>
                <a:spcPct val="120000"/>
              </a:lnSpc>
            </a:pPr>
            <a:r>
              <a:rPr lang="en-US" dirty="0"/>
              <a:t>Identifying , documenting, and testifying about the violation of rights</a:t>
            </a:r>
          </a:p>
          <a:p>
            <a:pPr>
              <a:lnSpc>
                <a:spcPct val="120000"/>
              </a:lnSpc>
            </a:pPr>
            <a:r>
              <a:rPr lang="en-US" dirty="0"/>
              <a:t>Provide scientific information about public health problems</a:t>
            </a:r>
          </a:p>
          <a:p>
            <a:pPr>
              <a:lnSpc>
                <a:spcPct val="120000"/>
              </a:lnSpc>
            </a:pPr>
            <a:r>
              <a:rPr lang="en-US" dirty="0"/>
              <a:t>Help to monitor and question health systems</a:t>
            </a:r>
          </a:p>
          <a:p>
            <a:pPr>
              <a:lnSpc>
                <a:spcPct val="120000"/>
              </a:lnSpc>
            </a:pPr>
            <a:r>
              <a:rPr lang="en-US" dirty="0"/>
              <a:t>Influence policies by taking positions and mobilizing support from their professional groups</a:t>
            </a:r>
          </a:p>
          <a:p>
            <a:pPr>
              <a:lnSpc>
                <a:spcPct val="120000"/>
              </a:lnSpc>
            </a:pPr>
            <a:r>
              <a:rPr lang="en-US" dirty="0"/>
              <a:t>Educate themselves about human rights</a:t>
            </a:r>
          </a:p>
          <a:p>
            <a:pPr>
              <a:lnSpc>
                <a:spcPct val="120000"/>
              </a:lnSpc>
            </a:pPr>
            <a:r>
              <a:rPr lang="en-US" dirty="0"/>
              <a:t>Health professionals have suffered for protecting human rights – i.e., Chechnya, Zaire, p. 188</a:t>
            </a:r>
          </a:p>
          <a:p>
            <a:pPr>
              <a:lnSpc>
                <a:spcPct val="120000"/>
              </a:lnSpc>
            </a:pPr>
            <a:r>
              <a:rPr lang="en-US" dirty="0"/>
              <a:t>Efforts toward the establishment of an international medical tribunal that could articulate and enforce stands on medical ethics and human rights</a:t>
            </a:r>
          </a:p>
        </p:txBody>
      </p:sp>
    </p:spTree>
    <p:extLst>
      <p:ext uri="{BB962C8B-B14F-4D97-AF65-F5344CB8AC3E}">
        <p14:creationId xmlns:p14="http://schemas.microsoft.com/office/powerpoint/2010/main" val="1831061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Critique of the human rights paradigm</a:t>
            </a:r>
          </a:p>
        </p:txBody>
      </p:sp>
      <p:sp>
        <p:nvSpPr>
          <p:cNvPr id="2" name="Content Placeholder 1"/>
          <p:cNvSpPr>
            <a:spLocks noGrp="1"/>
          </p:cNvSpPr>
          <p:nvPr>
            <p:ph idx="1"/>
          </p:nvPr>
        </p:nvSpPr>
        <p:spPr/>
        <p:txBody>
          <a:bodyPr/>
          <a:lstStyle/>
          <a:p>
            <a:r>
              <a:rPr lang="en-US" dirty="0"/>
              <a:t>Should the human rights paradigm be used to frame efforts to improve health? Consider the critiques:</a:t>
            </a:r>
          </a:p>
          <a:p>
            <a:pPr marL="502920" indent="-457200">
              <a:buFont typeface="+mj-lt"/>
              <a:buAutoNum type="arabicPeriod"/>
            </a:pPr>
            <a:r>
              <a:rPr lang="en-US" dirty="0"/>
              <a:t>Nonsense critique</a:t>
            </a:r>
          </a:p>
          <a:p>
            <a:pPr marL="502920" indent="-457200">
              <a:buFont typeface="+mj-lt"/>
              <a:buAutoNum type="arabicPeriod"/>
            </a:pPr>
            <a:r>
              <a:rPr lang="en-US" dirty="0"/>
              <a:t>Legislative critique</a:t>
            </a:r>
          </a:p>
          <a:p>
            <a:pPr marL="502920" indent="-457200">
              <a:buFont typeface="+mj-lt"/>
              <a:buAutoNum type="arabicPeriod"/>
            </a:pPr>
            <a:r>
              <a:rPr lang="en-US" dirty="0"/>
              <a:t>Individualistic critique</a:t>
            </a:r>
          </a:p>
          <a:p>
            <a:pPr marL="502920" indent="-457200">
              <a:buFont typeface="+mj-lt"/>
              <a:buAutoNum type="arabicPeriod"/>
            </a:pPr>
            <a:r>
              <a:rPr lang="en-US" dirty="0"/>
              <a:t>Relativistic critique</a:t>
            </a:r>
          </a:p>
          <a:p>
            <a:r>
              <a:rPr lang="en-US" dirty="0"/>
              <a:t>Case study on p. 192</a:t>
            </a:r>
          </a:p>
          <a:p>
            <a:pPr marL="502920" indent="-457200">
              <a:buFont typeface="+mj-lt"/>
              <a:buAutoNum type="arabicPeriod"/>
            </a:pPr>
            <a:endParaRPr lang="en-US" dirty="0"/>
          </a:p>
        </p:txBody>
      </p:sp>
    </p:spTree>
    <p:extLst>
      <p:ext uri="{BB962C8B-B14F-4D97-AF65-F5344CB8AC3E}">
        <p14:creationId xmlns:p14="http://schemas.microsoft.com/office/powerpoint/2010/main" val="3222606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1.  The nonsense critique</a:t>
            </a:r>
          </a:p>
        </p:txBody>
      </p:sp>
      <p:sp>
        <p:nvSpPr>
          <p:cNvPr id="2" name="Content Placeholder 1"/>
          <p:cNvSpPr>
            <a:spLocks noGrp="1"/>
          </p:cNvSpPr>
          <p:nvPr>
            <p:ph idx="1"/>
          </p:nvPr>
        </p:nvSpPr>
        <p:spPr/>
        <p:txBody>
          <a:bodyPr>
            <a:normAutofit fontScale="92500" lnSpcReduction="20000"/>
          </a:bodyPr>
          <a:lstStyle/>
          <a:p>
            <a:r>
              <a:rPr lang="en-US" dirty="0"/>
              <a:t>Based on this critique, the human rights paradigm:</a:t>
            </a:r>
          </a:p>
          <a:p>
            <a:pPr lvl="1"/>
            <a:r>
              <a:rPr lang="en-US" dirty="0"/>
              <a:t>Lacks a sound theoretical basis</a:t>
            </a:r>
          </a:p>
          <a:p>
            <a:pPr lvl="1"/>
            <a:r>
              <a:rPr lang="en-US" dirty="0"/>
              <a:t>Conceptually flawed</a:t>
            </a:r>
          </a:p>
          <a:p>
            <a:pPr lvl="1"/>
            <a:r>
              <a:rPr lang="en-US" dirty="0"/>
              <a:t>Believes that ‘natural law’ – or that rights are granted </a:t>
            </a:r>
            <a:r>
              <a:rPr lang="en-US" i="1" dirty="0"/>
              <a:t>a priori</a:t>
            </a:r>
            <a:r>
              <a:rPr lang="en-US" dirty="0"/>
              <a:t> as part of human existence is not a sensible argument</a:t>
            </a:r>
          </a:p>
          <a:p>
            <a:pPr lvl="1"/>
            <a:r>
              <a:rPr lang="en-US" dirty="0"/>
              <a:t>Belief that “want” or “necessity” does not warrant supply (i.e., hunger is not bread”</a:t>
            </a:r>
          </a:p>
          <a:p>
            <a:pPr lvl="1"/>
            <a:r>
              <a:rPr lang="en-US" dirty="0"/>
              <a:t>Lacks a lasting and firm foundation in truth</a:t>
            </a:r>
          </a:p>
          <a:p>
            <a:pPr lvl="1"/>
            <a:r>
              <a:rPr lang="en-US" dirty="0"/>
              <a:t>Rights as artificial, political values created by human decisions</a:t>
            </a:r>
          </a:p>
          <a:p>
            <a:pPr lvl="1"/>
            <a:r>
              <a:rPr lang="en-US" dirty="0"/>
              <a:t>Rights not as a mysterious condition of humanity</a:t>
            </a:r>
          </a:p>
          <a:p>
            <a:r>
              <a:rPr lang="en-US" dirty="0"/>
              <a:t>Proponents of rights:</a:t>
            </a:r>
          </a:p>
          <a:p>
            <a:pPr lvl="1"/>
            <a:r>
              <a:rPr lang="en-US" dirty="0"/>
              <a:t>Suggest that concerns about rights theory = distractions from its usefulness – whether natural or socially constructed, ordinary people around the world understand and embrace rights</a:t>
            </a:r>
          </a:p>
          <a:p>
            <a:pPr lvl="1"/>
            <a:r>
              <a:rPr lang="en-US" dirty="0"/>
              <a:t>Rights are informed by context</a:t>
            </a:r>
          </a:p>
        </p:txBody>
      </p:sp>
    </p:spTree>
    <p:extLst>
      <p:ext uri="{BB962C8B-B14F-4D97-AF65-F5344CB8AC3E}">
        <p14:creationId xmlns:p14="http://schemas.microsoft.com/office/powerpoint/2010/main" val="2120365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2.  The legislative critique</a:t>
            </a:r>
          </a:p>
        </p:txBody>
      </p:sp>
      <p:sp>
        <p:nvSpPr>
          <p:cNvPr id="2" name="Content Placeholder 1"/>
          <p:cNvSpPr>
            <a:spLocks noGrp="1"/>
          </p:cNvSpPr>
          <p:nvPr>
            <p:ph idx="1"/>
          </p:nvPr>
        </p:nvSpPr>
        <p:spPr/>
        <p:txBody>
          <a:bodyPr/>
          <a:lstStyle/>
          <a:p>
            <a:r>
              <a:rPr lang="en-US" dirty="0"/>
              <a:t>Based on this critique, the human rights paradigm:</a:t>
            </a:r>
          </a:p>
          <a:p>
            <a:pPr lvl="1"/>
            <a:r>
              <a:rPr lang="en-US" dirty="0"/>
              <a:t>Is forensic</a:t>
            </a:r>
          </a:p>
          <a:p>
            <a:pPr lvl="1"/>
            <a:r>
              <a:rPr lang="en-US" dirty="0"/>
              <a:t>Is illusory – that rights give us the illusion that they are doing something without doing anything – an illusory solution is worse than no solution at all</a:t>
            </a:r>
          </a:p>
          <a:p>
            <a:pPr lvl="1"/>
            <a:r>
              <a:rPr lang="en-US" dirty="0"/>
              <a:t>Human rights as conceived before any laws and legislation is required to enshrine and protect rights</a:t>
            </a:r>
          </a:p>
          <a:p>
            <a:pPr lvl="1"/>
            <a:r>
              <a:rPr lang="en-US" dirty="0"/>
              <a:t>Problematic if infrastructure to support legal enforcement of rights is not in place</a:t>
            </a:r>
          </a:p>
          <a:p>
            <a:pPr lvl="1"/>
            <a:r>
              <a:rPr lang="en-US" dirty="0"/>
              <a:t>Inadequate international law mechanisms to address and enforce rights</a:t>
            </a:r>
          </a:p>
          <a:p>
            <a:pPr lvl="1"/>
            <a:r>
              <a:rPr lang="en-US" dirty="0"/>
              <a:t>International covenants and declarations provide a framework, but the mechanism for enforcement has not been well developed, though practical progress is being made</a:t>
            </a:r>
          </a:p>
          <a:p>
            <a:pPr lvl="1"/>
            <a:endParaRPr lang="en-US" dirty="0"/>
          </a:p>
        </p:txBody>
      </p:sp>
    </p:spTree>
    <p:extLst>
      <p:ext uri="{BB962C8B-B14F-4D97-AF65-F5344CB8AC3E}">
        <p14:creationId xmlns:p14="http://schemas.microsoft.com/office/powerpoint/2010/main" val="3892869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3.  The individualistic critique</a:t>
            </a:r>
          </a:p>
        </p:txBody>
      </p:sp>
      <p:sp>
        <p:nvSpPr>
          <p:cNvPr id="2" name="Content Placeholder 1"/>
          <p:cNvSpPr>
            <a:spLocks noGrp="1"/>
          </p:cNvSpPr>
          <p:nvPr>
            <p:ph idx="1"/>
          </p:nvPr>
        </p:nvSpPr>
        <p:spPr/>
        <p:txBody>
          <a:bodyPr>
            <a:normAutofit lnSpcReduction="10000"/>
          </a:bodyPr>
          <a:lstStyle/>
          <a:p>
            <a:r>
              <a:rPr lang="en-US" dirty="0"/>
              <a:t>Based on this critique, the human rights paradigm:</a:t>
            </a:r>
          </a:p>
          <a:p>
            <a:pPr lvl="1"/>
            <a:r>
              <a:rPr lang="en-US" dirty="0"/>
              <a:t>Focuses on the individual</a:t>
            </a:r>
          </a:p>
          <a:p>
            <a:pPr lvl="1"/>
            <a:r>
              <a:rPr lang="en-US" dirty="0"/>
              <a:t>Places individuals in opposition to their communities</a:t>
            </a:r>
          </a:p>
          <a:p>
            <a:pPr lvl="1"/>
            <a:r>
              <a:rPr lang="en-US" dirty="0"/>
              <a:t>Constructs and narrow, negative perspective of an individual’s relationship to society</a:t>
            </a:r>
          </a:p>
          <a:p>
            <a:pPr lvl="1"/>
            <a:r>
              <a:rPr lang="en-US" dirty="0"/>
              <a:t>Privileging the individual over and above their communities doesn’t fit many cultures outside of the West</a:t>
            </a:r>
          </a:p>
          <a:p>
            <a:pPr lvl="1"/>
            <a:r>
              <a:rPr lang="en-US" dirty="0"/>
              <a:t>Excludes support for moral solidarity of all human beings</a:t>
            </a:r>
          </a:p>
          <a:p>
            <a:r>
              <a:rPr lang="en-US" dirty="0"/>
              <a:t>Rebuttals:</a:t>
            </a:r>
          </a:p>
          <a:p>
            <a:pPr lvl="1"/>
            <a:r>
              <a:rPr lang="en-US" dirty="0"/>
              <a:t>Rights are claims for the equal entitlements of individual people</a:t>
            </a:r>
          </a:p>
          <a:p>
            <a:pPr lvl="1"/>
            <a:r>
              <a:rPr lang="en-US" dirty="0"/>
              <a:t>Rights are about community – delineate the conditions necessary for people to have dignified, flourishing lives within their communities</a:t>
            </a:r>
          </a:p>
          <a:p>
            <a:pPr lvl="1"/>
            <a:r>
              <a:rPr lang="en-US" dirty="0"/>
              <a:t>Community as a facilitator for rights</a:t>
            </a:r>
          </a:p>
        </p:txBody>
      </p:sp>
    </p:spTree>
    <p:extLst>
      <p:ext uri="{BB962C8B-B14F-4D97-AF65-F5344CB8AC3E}">
        <p14:creationId xmlns:p14="http://schemas.microsoft.com/office/powerpoint/2010/main" val="464497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4.  The relativistic critique</a:t>
            </a:r>
          </a:p>
        </p:txBody>
      </p:sp>
      <p:sp>
        <p:nvSpPr>
          <p:cNvPr id="2" name="Content Placeholder 1"/>
          <p:cNvSpPr>
            <a:spLocks noGrp="1"/>
          </p:cNvSpPr>
          <p:nvPr>
            <p:ph idx="1"/>
          </p:nvPr>
        </p:nvSpPr>
        <p:spPr/>
        <p:txBody>
          <a:bodyPr>
            <a:normAutofit fontScale="92500" lnSpcReduction="20000"/>
          </a:bodyPr>
          <a:lstStyle/>
          <a:p>
            <a:r>
              <a:rPr lang="en-US" dirty="0"/>
              <a:t>Based on this critique, the human rights paradigm:</a:t>
            </a:r>
          </a:p>
          <a:p>
            <a:pPr lvl="1"/>
            <a:r>
              <a:rPr lang="en-US" dirty="0"/>
              <a:t>Cannot apply universally because we do not have a universal human community</a:t>
            </a:r>
          </a:p>
          <a:p>
            <a:pPr lvl="1"/>
            <a:r>
              <a:rPr lang="en-US" dirty="0"/>
              <a:t>Presupposes that no common humanity exists and that human nature is strictly a product of culture and history</a:t>
            </a:r>
          </a:p>
          <a:p>
            <a:pPr lvl="1"/>
            <a:r>
              <a:rPr lang="en-US" dirty="0"/>
              <a:t>Moral values arise within particular cultural communities and these values cannot be judged by outsiders</a:t>
            </a:r>
          </a:p>
          <a:p>
            <a:pPr lvl="1"/>
            <a:r>
              <a:rPr lang="en-US" dirty="0"/>
              <a:t>Unclear whether the rights paradigm can be supported by non-Western democratic ideals</a:t>
            </a:r>
          </a:p>
          <a:p>
            <a:pPr lvl="2"/>
            <a:r>
              <a:rPr lang="en-US" dirty="0"/>
              <a:t>P. 191 – see grey area re: classical Buddhism and the (likely) first rights document of the Persian Charter of Cyrus, 2500 years old</a:t>
            </a:r>
          </a:p>
          <a:p>
            <a:r>
              <a:rPr lang="en-US" dirty="0"/>
              <a:t>Rebuttals:</a:t>
            </a:r>
          </a:p>
          <a:p>
            <a:pPr lvl="1"/>
            <a:r>
              <a:rPr lang="en-US" dirty="0"/>
              <a:t>There are at least some elements that all human beings share </a:t>
            </a:r>
          </a:p>
          <a:p>
            <a:pPr lvl="1"/>
            <a:r>
              <a:rPr lang="en-US" dirty="0"/>
              <a:t>Human rights do not mean cultural imperialism or the subversion of traditional loyalties</a:t>
            </a:r>
          </a:p>
          <a:p>
            <a:pPr lvl="1"/>
            <a:r>
              <a:rPr lang="en-US" dirty="0"/>
              <a:t>Provide protection </a:t>
            </a:r>
            <a:r>
              <a:rPr lang="en-US" dirty="0" err="1"/>
              <a:t>fo</a:t>
            </a:r>
            <a:r>
              <a:rPr lang="en-US" dirty="0"/>
              <a:t> the individual against public violence or stigmatization </a:t>
            </a:r>
          </a:p>
        </p:txBody>
      </p:sp>
    </p:spTree>
    <p:extLst>
      <p:ext uri="{BB962C8B-B14F-4D97-AF65-F5344CB8AC3E}">
        <p14:creationId xmlns:p14="http://schemas.microsoft.com/office/powerpoint/2010/main" val="4026168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conclusion</a:t>
            </a:r>
          </a:p>
        </p:txBody>
      </p:sp>
      <p:sp>
        <p:nvSpPr>
          <p:cNvPr id="2" name="Content Placeholder 1"/>
          <p:cNvSpPr>
            <a:spLocks noGrp="1"/>
          </p:cNvSpPr>
          <p:nvPr>
            <p:ph idx="1"/>
          </p:nvPr>
        </p:nvSpPr>
        <p:spPr/>
        <p:txBody>
          <a:bodyPr>
            <a:normAutofit fontScale="92500" lnSpcReduction="20000"/>
          </a:bodyPr>
          <a:lstStyle/>
          <a:p>
            <a:r>
              <a:rPr lang="en-US" dirty="0"/>
              <a:t>See case study on p. 192</a:t>
            </a:r>
          </a:p>
          <a:p>
            <a:r>
              <a:rPr lang="en-US" dirty="0"/>
              <a:t>Human rights paradigm can be used to improve health of individuals and communities</a:t>
            </a:r>
          </a:p>
          <a:p>
            <a:r>
              <a:rPr lang="en-US" dirty="0"/>
              <a:t>Human rights paradigm as a tool/framework</a:t>
            </a:r>
          </a:p>
          <a:p>
            <a:r>
              <a:rPr lang="en-US" dirty="0"/>
              <a:t>Despite criticism, offers ne ways to consider issues in health ethics</a:t>
            </a:r>
          </a:p>
          <a:p>
            <a:r>
              <a:rPr lang="en-US" dirty="0"/>
              <a:t>Calls attention to health as a social good, rather than strictly as a medical problem</a:t>
            </a:r>
          </a:p>
          <a:p>
            <a:r>
              <a:rPr lang="en-US" dirty="0"/>
              <a:t>Reminds policy makers that whenever the rights of individuals are limited in the name of the public good, those limitations must be scrutinized</a:t>
            </a:r>
          </a:p>
          <a:p>
            <a:r>
              <a:rPr lang="en-US" dirty="0"/>
              <a:t>Maintains principles of human dignity and equality, as well as obligations that we have to each other</a:t>
            </a:r>
          </a:p>
        </p:txBody>
      </p:sp>
    </p:spTree>
    <p:extLst>
      <p:ext uri="{BB962C8B-B14F-4D97-AF65-F5344CB8AC3E}">
        <p14:creationId xmlns:p14="http://schemas.microsoft.com/office/powerpoint/2010/main" val="547498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multimedia</a:t>
            </a:r>
          </a:p>
        </p:txBody>
      </p:sp>
      <p:sp>
        <p:nvSpPr>
          <p:cNvPr id="2" name="Content Placeholder 1"/>
          <p:cNvSpPr>
            <a:spLocks noGrp="1"/>
          </p:cNvSpPr>
          <p:nvPr>
            <p:ph idx="1"/>
          </p:nvPr>
        </p:nvSpPr>
        <p:spPr/>
        <p:txBody>
          <a:bodyPr/>
          <a:lstStyle/>
          <a:p>
            <a:r>
              <a:rPr lang="en-US" dirty="0"/>
              <a:t>First Principles of Health Justice: </a:t>
            </a:r>
            <a:r>
              <a:rPr lang="en-US" dirty="0">
                <a:hlinkClick r:id="rId3"/>
              </a:rPr>
              <a:t>https://www.youtube.com/watch?v=Ex1AqnM6U9Y&amp;t=793s&amp;ab_channel=TEDxTalks</a:t>
            </a:r>
            <a:r>
              <a:rPr lang="en-US" dirty="0"/>
              <a:t> </a:t>
            </a:r>
          </a:p>
          <a:p>
            <a:r>
              <a:rPr lang="en-US" dirty="0"/>
              <a:t>What Happened at the Nuremberg Trials?: </a:t>
            </a:r>
            <a:r>
              <a:rPr lang="en-US" dirty="0">
                <a:hlinkClick r:id="rId4"/>
              </a:rPr>
              <a:t>https://www.youtube.com/watch?v=RsA6AdCRI-k&amp;ab_channel=HISTORY</a:t>
            </a:r>
            <a:r>
              <a:rPr lang="en-US" dirty="0"/>
              <a:t> </a:t>
            </a:r>
          </a:p>
          <a:p>
            <a:endParaRPr lang="en-US" dirty="0"/>
          </a:p>
        </p:txBody>
      </p:sp>
    </p:spTree>
    <p:extLst>
      <p:ext uri="{BB962C8B-B14F-4D97-AF65-F5344CB8AC3E}">
        <p14:creationId xmlns:p14="http://schemas.microsoft.com/office/powerpoint/2010/main" val="29415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orld country report presentatio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1">
          <a:schemeClr val="accent1"/>
        </a:lnRef>
        <a:fillRef idx="2">
          <a:schemeClr val="accent1"/>
        </a:fillRef>
        <a:effectRef idx="1">
          <a:schemeClr val="accent1"/>
        </a:effectRef>
        <a:fontRef idx="minor">
          <a:schemeClr val="dk1"/>
        </a:fontRef>
      </a:style>
    </a:spDef>
    <a:lnDef>
      <a:spPr>
        <a:ln/>
      </a:spPr>
      <a:bodyPr/>
      <a:lstStyle/>
      <a:style>
        <a:lnRef idx="3">
          <a:schemeClr val="accent1"/>
        </a:lnRef>
        <a:fillRef idx="0">
          <a:schemeClr val="accent1"/>
        </a:fillRef>
        <a:effectRef idx="2">
          <a:schemeClr val="accent1"/>
        </a:effectRef>
        <a:fontRef idx="minor">
          <a:schemeClr val="tx1"/>
        </a:fontRef>
      </a:style>
    </a:lnDef>
    <a:txDef>
      <a:spPr>
        <a:noFill/>
        <a:ln>
          <a:solidFill>
            <a:schemeClr val="bg2"/>
          </a:solidFill>
        </a:ln>
      </a:spPr>
      <a:bodyPr wrap="none" rtlCol="0">
        <a:spAutoFit/>
      </a:bodyPr>
      <a:lstStyle>
        <a:defPPr>
          <a:lnSpc>
            <a:spcPct val="90000"/>
          </a:lnSpc>
          <a:defRPr sz="2400" dirty="0" err="1" smtClean="0"/>
        </a:defPPr>
      </a:lstStyle>
    </a:txDef>
  </a:objectDefaults>
  <a:extraClrSchemeLst/>
  <a:extLst>
    <a:ext uri="{05A4C25C-085E-4340-85A3-A5531E510DB2}">
      <thm15:themeFamily xmlns:thm15="http://schemas.microsoft.com/office/thememl/2012/main" name="World country report presentation.potx" id="{FF082492-D6CE-444E-B3E8-FB131EDFAC53}" vid="{71BD5CC8-96B3-46A6-8835-37741E89658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country report presentation</Template>
  <TotalTime>1449</TotalTime>
  <Words>1627</Words>
  <Application>Microsoft Office PowerPoint</Application>
  <PresentationFormat>Custom</PresentationFormat>
  <Paragraphs>169</Paragraphs>
  <Slides>17</Slides>
  <Notes>17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Century Gothic</vt:lpstr>
      <vt:lpstr>World country report presentation</vt:lpstr>
      <vt:lpstr>LECTURE 2 – HUMAN RIGHTS AND HEALTH ETHICS</vt:lpstr>
      <vt:lpstr>HUMAN RIGHTS IN CONTEXT</vt:lpstr>
      <vt:lpstr>human rights paradigm</vt:lpstr>
      <vt:lpstr>Human rights paradigm</vt:lpstr>
      <vt:lpstr>Human rights paradigm</vt:lpstr>
      <vt:lpstr>UDHR, Article 25</vt:lpstr>
      <vt:lpstr>Does a ‘right to health’ make sense?</vt:lpstr>
      <vt:lpstr>Health impacts of human rights violations</vt:lpstr>
      <vt:lpstr>Health professionals and human rights protection and violation</vt:lpstr>
      <vt:lpstr>Health professionals play an important role in protecting rights</vt:lpstr>
      <vt:lpstr>Critique of the human rights paradigm</vt:lpstr>
      <vt:lpstr>1.  The nonsense critique</vt:lpstr>
      <vt:lpstr>2.  The legislative critique</vt:lpstr>
      <vt:lpstr>3.  The individualistic critique</vt:lpstr>
      <vt:lpstr>4.  The relativistic critique</vt:lpstr>
      <vt:lpstr>conclusion</vt:lpstr>
      <vt:lpstr>multimedia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IHST 4510:  global health and human rights</dc:title>
  <dc:creator>Adrienne Shnier</dc:creator>
  <cp:lastModifiedBy>Amit Singh</cp:lastModifiedBy>
  <cp:revision>20</cp:revision>
  <dcterms:created xsi:type="dcterms:W3CDTF">2020-05-07T21:30:01Z</dcterms:created>
  <dcterms:modified xsi:type="dcterms:W3CDTF">2021-08-06T19:34:42Z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74068500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